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  <p:sldMasterId id="2147483662" r:id="rId2"/>
    <p:sldMasterId id="2147483734" r:id="rId3"/>
  </p:sldMasterIdLst>
  <p:sldIdLst>
    <p:sldId id="256" r:id="rId4"/>
    <p:sldId id="265" r:id="rId5"/>
    <p:sldId id="266" r:id="rId6"/>
    <p:sldId id="268" r:id="rId7"/>
    <p:sldId id="270" r:id="rId8"/>
    <p:sldId id="269" r:id="rId9"/>
    <p:sldId id="267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6"/>
    <a:srgbClr val="00AFAA"/>
    <a:srgbClr val="008E72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3" autoAdjust="0"/>
    <p:restoredTop sz="94660"/>
  </p:normalViewPr>
  <p:slideViewPr>
    <p:cSldViewPr snapToGrid="0">
      <p:cViewPr>
        <p:scale>
          <a:sx n="45" d="100"/>
          <a:sy n="45" d="100"/>
        </p:scale>
        <p:origin x="1886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Users\rewathi\Downloads\Cost_functions_plot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\\Users\rewathi\Downloads\Cost_functions_plo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diamond"/>
            <c:size val="2"/>
          </c:marker>
          <c:xVal>
            <c:numRef>
              <c:f>Sheet1!$A$1:$A$1000</c:f>
              <c:numCache>
                <c:formatCode>General</c:formatCode>
                <c:ptCount val="1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</c:numCache>
            </c:numRef>
          </c:xVal>
          <c:yVal>
            <c:numRef>
              <c:f>Sheet1!$B$1:$B$1000</c:f>
              <c:numCache>
                <c:formatCode>General</c:formatCode>
                <c:ptCount val="1000"/>
                <c:pt idx="0">
                  <c:v>0.70920000000000005</c:v>
                </c:pt>
                <c:pt idx="1">
                  <c:v>0.69320000000000004</c:v>
                </c:pt>
                <c:pt idx="2">
                  <c:v>0.69130000000000003</c:v>
                </c:pt>
                <c:pt idx="3">
                  <c:v>0.69120000000000004</c:v>
                </c:pt>
                <c:pt idx="4">
                  <c:v>0.68840000000000001</c:v>
                </c:pt>
                <c:pt idx="5">
                  <c:v>0.68589999999999995</c:v>
                </c:pt>
                <c:pt idx="6">
                  <c:v>0.68379999999999996</c:v>
                </c:pt>
                <c:pt idx="7">
                  <c:v>0.68189999999999995</c:v>
                </c:pt>
                <c:pt idx="8">
                  <c:v>0.68089999999999995</c:v>
                </c:pt>
                <c:pt idx="9">
                  <c:v>0.67679999999999996</c:v>
                </c:pt>
                <c:pt idx="10">
                  <c:v>0.67589999999999995</c:v>
                </c:pt>
                <c:pt idx="11">
                  <c:v>0.67459999999999998</c:v>
                </c:pt>
                <c:pt idx="12">
                  <c:v>0.67449999999999999</c:v>
                </c:pt>
                <c:pt idx="13">
                  <c:v>0.67100000000000004</c:v>
                </c:pt>
                <c:pt idx="14">
                  <c:v>0.67010000000000003</c:v>
                </c:pt>
                <c:pt idx="15">
                  <c:v>0.66810000000000003</c:v>
                </c:pt>
                <c:pt idx="16">
                  <c:v>0.66720000000000002</c:v>
                </c:pt>
                <c:pt idx="17">
                  <c:v>0.66439999999999999</c:v>
                </c:pt>
                <c:pt idx="18">
                  <c:v>0.66</c:v>
                </c:pt>
                <c:pt idx="19">
                  <c:v>0.65769999999999995</c:v>
                </c:pt>
                <c:pt idx="20">
                  <c:v>0.65769999999999995</c:v>
                </c:pt>
                <c:pt idx="21">
                  <c:v>0.65720000000000001</c:v>
                </c:pt>
                <c:pt idx="22">
                  <c:v>0.64970000000000006</c:v>
                </c:pt>
                <c:pt idx="23">
                  <c:v>0.64890000000000003</c:v>
                </c:pt>
                <c:pt idx="24">
                  <c:v>0.64859999999999995</c:v>
                </c:pt>
                <c:pt idx="25">
                  <c:v>0.64839999999999998</c:v>
                </c:pt>
                <c:pt idx="26">
                  <c:v>0.64780000000000004</c:v>
                </c:pt>
                <c:pt idx="27">
                  <c:v>0.64759999999999995</c:v>
                </c:pt>
                <c:pt idx="28">
                  <c:v>0.64629999999999999</c:v>
                </c:pt>
                <c:pt idx="29">
                  <c:v>0.64200000000000002</c:v>
                </c:pt>
                <c:pt idx="30">
                  <c:v>0.63749999999999996</c:v>
                </c:pt>
                <c:pt idx="31">
                  <c:v>0.63739999999999997</c:v>
                </c:pt>
                <c:pt idx="32">
                  <c:v>0.63719999999999999</c:v>
                </c:pt>
                <c:pt idx="33">
                  <c:v>0.63280000000000003</c:v>
                </c:pt>
                <c:pt idx="34">
                  <c:v>0.62909999999999999</c:v>
                </c:pt>
                <c:pt idx="35">
                  <c:v>0.62670000000000003</c:v>
                </c:pt>
                <c:pt idx="36">
                  <c:v>0.62190000000000001</c:v>
                </c:pt>
                <c:pt idx="37">
                  <c:v>0.62050000000000005</c:v>
                </c:pt>
                <c:pt idx="38">
                  <c:v>0.61990000000000001</c:v>
                </c:pt>
                <c:pt idx="39">
                  <c:v>0.61750000000000005</c:v>
                </c:pt>
                <c:pt idx="40">
                  <c:v>0.61380000000000001</c:v>
                </c:pt>
                <c:pt idx="41">
                  <c:v>0.61309999999999998</c:v>
                </c:pt>
                <c:pt idx="42">
                  <c:v>0.61140000000000005</c:v>
                </c:pt>
                <c:pt idx="43">
                  <c:v>0.60309999999999997</c:v>
                </c:pt>
                <c:pt idx="44">
                  <c:v>0.60219999999999996</c:v>
                </c:pt>
                <c:pt idx="45">
                  <c:v>0.60219999999999996</c:v>
                </c:pt>
                <c:pt idx="46">
                  <c:v>0.59889999999999999</c:v>
                </c:pt>
                <c:pt idx="47">
                  <c:v>0.59689999999999999</c:v>
                </c:pt>
                <c:pt idx="48">
                  <c:v>0.59499999999999997</c:v>
                </c:pt>
                <c:pt idx="49">
                  <c:v>0.59350000000000003</c:v>
                </c:pt>
                <c:pt idx="50">
                  <c:v>0.58979999999999999</c:v>
                </c:pt>
                <c:pt idx="51">
                  <c:v>0.58960000000000001</c:v>
                </c:pt>
                <c:pt idx="52">
                  <c:v>0.58730000000000004</c:v>
                </c:pt>
                <c:pt idx="53">
                  <c:v>0.58299999999999996</c:v>
                </c:pt>
                <c:pt idx="54">
                  <c:v>0.58030000000000004</c:v>
                </c:pt>
                <c:pt idx="55">
                  <c:v>0.57679999999999998</c:v>
                </c:pt>
                <c:pt idx="56">
                  <c:v>0.57669999999999999</c:v>
                </c:pt>
                <c:pt idx="57">
                  <c:v>0.56910000000000005</c:v>
                </c:pt>
                <c:pt idx="58">
                  <c:v>0.56879999999999997</c:v>
                </c:pt>
                <c:pt idx="59">
                  <c:v>0.56710000000000005</c:v>
                </c:pt>
                <c:pt idx="60">
                  <c:v>0.56120000000000003</c:v>
                </c:pt>
                <c:pt idx="61">
                  <c:v>0.56040000000000001</c:v>
                </c:pt>
                <c:pt idx="62">
                  <c:v>0.5595</c:v>
                </c:pt>
                <c:pt idx="63">
                  <c:v>0.55369999999999997</c:v>
                </c:pt>
                <c:pt idx="64">
                  <c:v>0.55200000000000005</c:v>
                </c:pt>
                <c:pt idx="65">
                  <c:v>0.55159999999999998</c:v>
                </c:pt>
                <c:pt idx="66">
                  <c:v>0.55079999999999996</c:v>
                </c:pt>
                <c:pt idx="67">
                  <c:v>0.55069999999999997</c:v>
                </c:pt>
                <c:pt idx="68">
                  <c:v>0.54810000000000003</c:v>
                </c:pt>
                <c:pt idx="69">
                  <c:v>0.5474</c:v>
                </c:pt>
                <c:pt idx="70">
                  <c:v>0.5464</c:v>
                </c:pt>
                <c:pt idx="71">
                  <c:v>0.54420000000000002</c:v>
                </c:pt>
                <c:pt idx="72">
                  <c:v>0.54359999999999997</c:v>
                </c:pt>
                <c:pt idx="73">
                  <c:v>0.54220000000000002</c:v>
                </c:pt>
                <c:pt idx="74">
                  <c:v>0.53820000000000001</c:v>
                </c:pt>
                <c:pt idx="75">
                  <c:v>0.53700000000000003</c:v>
                </c:pt>
                <c:pt idx="76">
                  <c:v>0.53600000000000003</c:v>
                </c:pt>
                <c:pt idx="77">
                  <c:v>0.53300000000000003</c:v>
                </c:pt>
                <c:pt idx="78">
                  <c:v>0.53269999999999995</c:v>
                </c:pt>
                <c:pt idx="79">
                  <c:v>0.53220000000000001</c:v>
                </c:pt>
                <c:pt idx="80">
                  <c:v>0.52939999999999998</c:v>
                </c:pt>
                <c:pt idx="81">
                  <c:v>0.52200000000000002</c:v>
                </c:pt>
                <c:pt idx="82">
                  <c:v>0.52159999999999995</c:v>
                </c:pt>
                <c:pt idx="83">
                  <c:v>0.52</c:v>
                </c:pt>
                <c:pt idx="84">
                  <c:v>0.51890000000000003</c:v>
                </c:pt>
                <c:pt idx="85">
                  <c:v>0.51749999999999996</c:v>
                </c:pt>
                <c:pt idx="86">
                  <c:v>0.51170000000000004</c:v>
                </c:pt>
                <c:pt idx="87">
                  <c:v>0.51149999999999995</c:v>
                </c:pt>
                <c:pt idx="88">
                  <c:v>0.51100000000000001</c:v>
                </c:pt>
                <c:pt idx="89">
                  <c:v>0.50890000000000002</c:v>
                </c:pt>
                <c:pt idx="90">
                  <c:v>0.50749999999999995</c:v>
                </c:pt>
                <c:pt idx="91">
                  <c:v>0.50600000000000001</c:v>
                </c:pt>
                <c:pt idx="92">
                  <c:v>0.50419999999999998</c:v>
                </c:pt>
                <c:pt idx="93">
                  <c:v>0.50309999999999999</c:v>
                </c:pt>
                <c:pt idx="94">
                  <c:v>0.50219999999999998</c:v>
                </c:pt>
                <c:pt idx="95">
                  <c:v>0.49990000000000001</c:v>
                </c:pt>
                <c:pt idx="96">
                  <c:v>0.49980000000000002</c:v>
                </c:pt>
                <c:pt idx="97">
                  <c:v>0.4995</c:v>
                </c:pt>
                <c:pt idx="98">
                  <c:v>0.49940000000000001</c:v>
                </c:pt>
                <c:pt idx="99">
                  <c:v>0.49890000000000001</c:v>
                </c:pt>
                <c:pt idx="100">
                  <c:v>0.49880000000000002</c:v>
                </c:pt>
                <c:pt idx="101">
                  <c:v>0.4985</c:v>
                </c:pt>
                <c:pt idx="102">
                  <c:v>0.49719999999999998</c:v>
                </c:pt>
                <c:pt idx="103">
                  <c:v>0.49459999999999998</c:v>
                </c:pt>
                <c:pt idx="104">
                  <c:v>0.49180000000000001</c:v>
                </c:pt>
                <c:pt idx="105">
                  <c:v>0.49030000000000001</c:v>
                </c:pt>
                <c:pt idx="106">
                  <c:v>0.48720000000000002</c:v>
                </c:pt>
                <c:pt idx="107">
                  <c:v>0.48709999999999998</c:v>
                </c:pt>
                <c:pt idx="108">
                  <c:v>0.48409999999999997</c:v>
                </c:pt>
                <c:pt idx="109">
                  <c:v>0.48130000000000001</c:v>
                </c:pt>
                <c:pt idx="110">
                  <c:v>0.47749999999999998</c:v>
                </c:pt>
                <c:pt idx="111">
                  <c:v>0.47720000000000001</c:v>
                </c:pt>
                <c:pt idx="112">
                  <c:v>0.47320000000000001</c:v>
                </c:pt>
                <c:pt idx="113">
                  <c:v>0.47089999999999999</c:v>
                </c:pt>
                <c:pt idx="114">
                  <c:v>0.47010000000000002</c:v>
                </c:pt>
                <c:pt idx="115">
                  <c:v>0.46700000000000003</c:v>
                </c:pt>
                <c:pt idx="116">
                  <c:v>0.46179999999999999</c:v>
                </c:pt>
                <c:pt idx="117">
                  <c:v>0.46089999999999998</c:v>
                </c:pt>
                <c:pt idx="118">
                  <c:v>0.46079999999999999</c:v>
                </c:pt>
                <c:pt idx="119">
                  <c:v>0.4607</c:v>
                </c:pt>
                <c:pt idx="120">
                  <c:v>0.4597</c:v>
                </c:pt>
                <c:pt idx="121">
                  <c:v>0.45950000000000002</c:v>
                </c:pt>
                <c:pt idx="122">
                  <c:v>0.45629999999999998</c:v>
                </c:pt>
                <c:pt idx="123">
                  <c:v>0.45369999999999999</c:v>
                </c:pt>
                <c:pt idx="124">
                  <c:v>0.45350000000000001</c:v>
                </c:pt>
                <c:pt idx="125">
                  <c:v>0.45300000000000001</c:v>
                </c:pt>
                <c:pt idx="126">
                  <c:v>0.45069999999999999</c:v>
                </c:pt>
                <c:pt idx="127">
                  <c:v>0.44829999999999998</c:v>
                </c:pt>
                <c:pt idx="128">
                  <c:v>0.44690000000000002</c:v>
                </c:pt>
                <c:pt idx="129">
                  <c:v>0.44679999999999997</c:v>
                </c:pt>
                <c:pt idx="130">
                  <c:v>0.44600000000000001</c:v>
                </c:pt>
                <c:pt idx="131">
                  <c:v>0.44600000000000001</c:v>
                </c:pt>
                <c:pt idx="132">
                  <c:v>0.44419999999999998</c:v>
                </c:pt>
                <c:pt idx="133">
                  <c:v>0.44359999999999999</c:v>
                </c:pt>
                <c:pt idx="134">
                  <c:v>0.44209999999999999</c:v>
                </c:pt>
                <c:pt idx="135">
                  <c:v>0.44</c:v>
                </c:pt>
                <c:pt idx="136">
                  <c:v>0.43730000000000002</c:v>
                </c:pt>
                <c:pt idx="137">
                  <c:v>0.43640000000000001</c:v>
                </c:pt>
                <c:pt idx="138">
                  <c:v>0.43590000000000001</c:v>
                </c:pt>
                <c:pt idx="139">
                  <c:v>0.43140000000000001</c:v>
                </c:pt>
                <c:pt idx="140">
                  <c:v>0.43099999999999999</c:v>
                </c:pt>
                <c:pt idx="141">
                  <c:v>0.43030000000000002</c:v>
                </c:pt>
                <c:pt idx="142">
                  <c:v>0.4284</c:v>
                </c:pt>
                <c:pt idx="143">
                  <c:v>0.42770000000000002</c:v>
                </c:pt>
                <c:pt idx="144">
                  <c:v>0.42759999999999998</c:v>
                </c:pt>
                <c:pt idx="145">
                  <c:v>0.42699999999999999</c:v>
                </c:pt>
                <c:pt idx="146">
                  <c:v>0.4239</c:v>
                </c:pt>
                <c:pt idx="147">
                  <c:v>0.42380000000000001</c:v>
                </c:pt>
                <c:pt idx="148">
                  <c:v>0.4229</c:v>
                </c:pt>
                <c:pt idx="149">
                  <c:v>0.4219</c:v>
                </c:pt>
                <c:pt idx="150">
                  <c:v>0.41949999999999998</c:v>
                </c:pt>
                <c:pt idx="151">
                  <c:v>0.41830000000000001</c:v>
                </c:pt>
                <c:pt idx="152">
                  <c:v>0.41699999999999998</c:v>
                </c:pt>
                <c:pt idx="153">
                  <c:v>0.4168</c:v>
                </c:pt>
                <c:pt idx="154">
                  <c:v>0.41539999999999999</c:v>
                </c:pt>
                <c:pt idx="155">
                  <c:v>0.41439999999999999</c:v>
                </c:pt>
                <c:pt idx="156">
                  <c:v>0.41399999999999998</c:v>
                </c:pt>
                <c:pt idx="157">
                  <c:v>0.41389999999999999</c:v>
                </c:pt>
                <c:pt idx="158">
                  <c:v>0.41310000000000002</c:v>
                </c:pt>
                <c:pt idx="159">
                  <c:v>0.4113</c:v>
                </c:pt>
                <c:pt idx="160">
                  <c:v>0.40849999999999997</c:v>
                </c:pt>
                <c:pt idx="161">
                  <c:v>0.40820000000000001</c:v>
                </c:pt>
                <c:pt idx="162">
                  <c:v>0.40749999999999997</c:v>
                </c:pt>
                <c:pt idx="163">
                  <c:v>0.40720000000000001</c:v>
                </c:pt>
                <c:pt idx="164">
                  <c:v>0.4037</c:v>
                </c:pt>
                <c:pt idx="165">
                  <c:v>0.40279999999999999</c:v>
                </c:pt>
                <c:pt idx="166">
                  <c:v>0.40110000000000001</c:v>
                </c:pt>
                <c:pt idx="167">
                  <c:v>0.39989999999999998</c:v>
                </c:pt>
                <c:pt idx="168">
                  <c:v>0.39989999999999998</c:v>
                </c:pt>
                <c:pt idx="169">
                  <c:v>0.39610000000000001</c:v>
                </c:pt>
                <c:pt idx="170">
                  <c:v>0.39079999999999998</c:v>
                </c:pt>
                <c:pt idx="171">
                  <c:v>0.39079999999999998</c:v>
                </c:pt>
                <c:pt idx="172">
                  <c:v>0.39</c:v>
                </c:pt>
                <c:pt idx="173">
                  <c:v>0.3881</c:v>
                </c:pt>
                <c:pt idx="174">
                  <c:v>0.38729999999999998</c:v>
                </c:pt>
                <c:pt idx="175">
                  <c:v>0.3866</c:v>
                </c:pt>
                <c:pt idx="176">
                  <c:v>0.3866</c:v>
                </c:pt>
                <c:pt idx="177">
                  <c:v>0.38519999999999999</c:v>
                </c:pt>
                <c:pt idx="178">
                  <c:v>0.3826</c:v>
                </c:pt>
                <c:pt idx="179">
                  <c:v>0.3795</c:v>
                </c:pt>
                <c:pt idx="180">
                  <c:v>0.376</c:v>
                </c:pt>
                <c:pt idx="181">
                  <c:v>0.37580000000000002</c:v>
                </c:pt>
                <c:pt idx="182">
                  <c:v>0.37559999999999999</c:v>
                </c:pt>
                <c:pt idx="183">
                  <c:v>0.37459999999999999</c:v>
                </c:pt>
                <c:pt idx="184">
                  <c:v>0.37409999999999999</c:v>
                </c:pt>
                <c:pt idx="185">
                  <c:v>0.37369999999999998</c:v>
                </c:pt>
                <c:pt idx="186">
                  <c:v>0.37259999999999999</c:v>
                </c:pt>
                <c:pt idx="187">
                  <c:v>0.372</c:v>
                </c:pt>
                <c:pt idx="188">
                  <c:v>0.37009999999999998</c:v>
                </c:pt>
                <c:pt idx="189">
                  <c:v>0.36880000000000002</c:v>
                </c:pt>
                <c:pt idx="190">
                  <c:v>0.36880000000000002</c:v>
                </c:pt>
                <c:pt idx="191">
                  <c:v>0.36680000000000001</c:v>
                </c:pt>
                <c:pt idx="192">
                  <c:v>0.36680000000000001</c:v>
                </c:pt>
                <c:pt idx="193">
                  <c:v>0.36680000000000001</c:v>
                </c:pt>
                <c:pt idx="194">
                  <c:v>0.36359999999999998</c:v>
                </c:pt>
                <c:pt idx="195">
                  <c:v>0.3634</c:v>
                </c:pt>
                <c:pt idx="196">
                  <c:v>0.36309999999999998</c:v>
                </c:pt>
                <c:pt idx="197">
                  <c:v>0.36209999999999998</c:v>
                </c:pt>
                <c:pt idx="198">
                  <c:v>0.3619</c:v>
                </c:pt>
                <c:pt idx="199">
                  <c:v>0.35809999999999997</c:v>
                </c:pt>
                <c:pt idx="200">
                  <c:v>0.35670000000000002</c:v>
                </c:pt>
                <c:pt idx="201">
                  <c:v>0.35580000000000001</c:v>
                </c:pt>
                <c:pt idx="202">
                  <c:v>0.35449999999999998</c:v>
                </c:pt>
                <c:pt idx="203">
                  <c:v>0.35449999999999998</c:v>
                </c:pt>
                <c:pt idx="204">
                  <c:v>0.3528</c:v>
                </c:pt>
                <c:pt idx="205">
                  <c:v>0.35220000000000001</c:v>
                </c:pt>
                <c:pt idx="206">
                  <c:v>0.35120000000000001</c:v>
                </c:pt>
                <c:pt idx="207">
                  <c:v>0.35089999999999999</c:v>
                </c:pt>
                <c:pt idx="208">
                  <c:v>0.3493</c:v>
                </c:pt>
                <c:pt idx="209">
                  <c:v>0.34870000000000001</c:v>
                </c:pt>
                <c:pt idx="210">
                  <c:v>0.3473</c:v>
                </c:pt>
                <c:pt idx="211">
                  <c:v>0.34689999999999999</c:v>
                </c:pt>
                <c:pt idx="212">
                  <c:v>0.34470000000000001</c:v>
                </c:pt>
                <c:pt idx="213">
                  <c:v>0.34379999999999999</c:v>
                </c:pt>
                <c:pt idx="214">
                  <c:v>0.34329999999999999</c:v>
                </c:pt>
                <c:pt idx="215">
                  <c:v>0.34260000000000002</c:v>
                </c:pt>
                <c:pt idx="216">
                  <c:v>0.3422</c:v>
                </c:pt>
                <c:pt idx="217">
                  <c:v>0.34210000000000002</c:v>
                </c:pt>
                <c:pt idx="218">
                  <c:v>0.34110000000000001</c:v>
                </c:pt>
                <c:pt idx="219">
                  <c:v>0.34039999999999998</c:v>
                </c:pt>
                <c:pt idx="220">
                  <c:v>0.33300000000000002</c:v>
                </c:pt>
                <c:pt idx="221">
                  <c:v>0.3327</c:v>
                </c:pt>
                <c:pt idx="222">
                  <c:v>0.33029999999999998</c:v>
                </c:pt>
                <c:pt idx="223">
                  <c:v>0.32850000000000001</c:v>
                </c:pt>
                <c:pt idx="224">
                  <c:v>0.32800000000000001</c:v>
                </c:pt>
                <c:pt idx="225">
                  <c:v>0.3276</c:v>
                </c:pt>
                <c:pt idx="226">
                  <c:v>0.32729999999999998</c:v>
                </c:pt>
                <c:pt idx="227">
                  <c:v>0.32629999999999998</c:v>
                </c:pt>
                <c:pt idx="228">
                  <c:v>0.32519999999999999</c:v>
                </c:pt>
                <c:pt idx="229">
                  <c:v>0.32479999999999998</c:v>
                </c:pt>
                <c:pt idx="230">
                  <c:v>0.32400000000000001</c:v>
                </c:pt>
                <c:pt idx="231">
                  <c:v>0.32379999999999998</c:v>
                </c:pt>
                <c:pt idx="232">
                  <c:v>0.32319999999999999</c:v>
                </c:pt>
                <c:pt idx="233">
                  <c:v>0.3231</c:v>
                </c:pt>
                <c:pt idx="234">
                  <c:v>0.32219999999999999</c:v>
                </c:pt>
                <c:pt idx="235">
                  <c:v>0.32219999999999999</c:v>
                </c:pt>
                <c:pt idx="236">
                  <c:v>0.32169999999999999</c:v>
                </c:pt>
                <c:pt idx="237">
                  <c:v>0.31990000000000002</c:v>
                </c:pt>
                <c:pt idx="238">
                  <c:v>0.31909999999999999</c:v>
                </c:pt>
                <c:pt idx="239">
                  <c:v>0.31490000000000001</c:v>
                </c:pt>
                <c:pt idx="240">
                  <c:v>0.31459999999999999</c:v>
                </c:pt>
                <c:pt idx="241">
                  <c:v>0.31380000000000002</c:v>
                </c:pt>
                <c:pt idx="242">
                  <c:v>0.31259999999999999</c:v>
                </c:pt>
                <c:pt idx="243">
                  <c:v>0.31230000000000002</c:v>
                </c:pt>
                <c:pt idx="244">
                  <c:v>0.3105</c:v>
                </c:pt>
                <c:pt idx="245">
                  <c:v>0.30930000000000002</c:v>
                </c:pt>
                <c:pt idx="246">
                  <c:v>0.30909999999999999</c:v>
                </c:pt>
                <c:pt idx="247">
                  <c:v>0.30819999999999997</c:v>
                </c:pt>
                <c:pt idx="248">
                  <c:v>0.3049</c:v>
                </c:pt>
                <c:pt idx="249">
                  <c:v>0.3049</c:v>
                </c:pt>
                <c:pt idx="250">
                  <c:v>0.30409999999999998</c:v>
                </c:pt>
                <c:pt idx="251">
                  <c:v>0.30359999999999998</c:v>
                </c:pt>
                <c:pt idx="252">
                  <c:v>0.30030000000000001</c:v>
                </c:pt>
                <c:pt idx="253">
                  <c:v>0.30009999999999998</c:v>
                </c:pt>
                <c:pt idx="254">
                  <c:v>0.29949999999999999</c:v>
                </c:pt>
                <c:pt idx="255">
                  <c:v>0.29920000000000002</c:v>
                </c:pt>
                <c:pt idx="256">
                  <c:v>0.2969</c:v>
                </c:pt>
                <c:pt idx="257">
                  <c:v>0.29549999999999998</c:v>
                </c:pt>
                <c:pt idx="258">
                  <c:v>0.29480000000000001</c:v>
                </c:pt>
                <c:pt idx="259">
                  <c:v>0.29470000000000002</c:v>
                </c:pt>
                <c:pt idx="260">
                  <c:v>0.29160000000000003</c:v>
                </c:pt>
                <c:pt idx="261">
                  <c:v>0.2913</c:v>
                </c:pt>
                <c:pt idx="262">
                  <c:v>0.29110000000000003</c:v>
                </c:pt>
                <c:pt idx="263">
                  <c:v>0.28960000000000002</c:v>
                </c:pt>
                <c:pt idx="264">
                  <c:v>0.28949999999999998</c:v>
                </c:pt>
                <c:pt idx="265">
                  <c:v>0.28920000000000001</c:v>
                </c:pt>
                <c:pt idx="266">
                  <c:v>0.28920000000000001</c:v>
                </c:pt>
                <c:pt idx="267">
                  <c:v>0.28899999999999998</c:v>
                </c:pt>
                <c:pt idx="268">
                  <c:v>0.28870000000000001</c:v>
                </c:pt>
                <c:pt idx="269">
                  <c:v>0.28699999999999998</c:v>
                </c:pt>
                <c:pt idx="270">
                  <c:v>0.2868</c:v>
                </c:pt>
                <c:pt idx="271">
                  <c:v>0.28570000000000001</c:v>
                </c:pt>
                <c:pt idx="272">
                  <c:v>0.28299999999999997</c:v>
                </c:pt>
                <c:pt idx="273">
                  <c:v>0.2828</c:v>
                </c:pt>
                <c:pt idx="274">
                  <c:v>0.28179999999999999</c:v>
                </c:pt>
                <c:pt idx="275">
                  <c:v>0.28129999999999999</c:v>
                </c:pt>
                <c:pt idx="276">
                  <c:v>0.28089999999999998</c:v>
                </c:pt>
                <c:pt idx="277">
                  <c:v>0.28039999999999998</c:v>
                </c:pt>
                <c:pt idx="278">
                  <c:v>0.2802</c:v>
                </c:pt>
                <c:pt idx="279">
                  <c:v>0.27900000000000003</c:v>
                </c:pt>
                <c:pt idx="280">
                  <c:v>0.2787</c:v>
                </c:pt>
                <c:pt idx="281">
                  <c:v>0.2782</c:v>
                </c:pt>
                <c:pt idx="282">
                  <c:v>0.27800000000000002</c:v>
                </c:pt>
                <c:pt idx="283">
                  <c:v>0.27729999999999999</c:v>
                </c:pt>
                <c:pt idx="284">
                  <c:v>0.2767</c:v>
                </c:pt>
                <c:pt idx="285">
                  <c:v>0.27650000000000002</c:v>
                </c:pt>
                <c:pt idx="286">
                  <c:v>0.27479999999999999</c:v>
                </c:pt>
                <c:pt idx="287">
                  <c:v>0.27389999999999998</c:v>
                </c:pt>
                <c:pt idx="288">
                  <c:v>0.27239999999999998</c:v>
                </c:pt>
                <c:pt idx="289">
                  <c:v>0.27239999999999998</c:v>
                </c:pt>
                <c:pt idx="290">
                  <c:v>0.2722</c:v>
                </c:pt>
                <c:pt idx="291">
                  <c:v>0.27129999999999999</c:v>
                </c:pt>
                <c:pt idx="292">
                  <c:v>0.27060000000000001</c:v>
                </c:pt>
                <c:pt idx="293">
                  <c:v>0.27010000000000001</c:v>
                </c:pt>
                <c:pt idx="294">
                  <c:v>0.26929999999999998</c:v>
                </c:pt>
                <c:pt idx="295">
                  <c:v>0.26900000000000002</c:v>
                </c:pt>
                <c:pt idx="296">
                  <c:v>0.26819999999999999</c:v>
                </c:pt>
                <c:pt idx="297">
                  <c:v>0.2681</c:v>
                </c:pt>
                <c:pt idx="298">
                  <c:v>0.2676</c:v>
                </c:pt>
                <c:pt idx="299">
                  <c:v>0.26669999999999999</c:v>
                </c:pt>
                <c:pt idx="300">
                  <c:v>0.26629999999999998</c:v>
                </c:pt>
                <c:pt idx="301">
                  <c:v>0.26600000000000001</c:v>
                </c:pt>
                <c:pt idx="302">
                  <c:v>0.26440000000000002</c:v>
                </c:pt>
                <c:pt idx="303">
                  <c:v>0.26319999999999999</c:v>
                </c:pt>
                <c:pt idx="304">
                  <c:v>0.2631</c:v>
                </c:pt>
                <c:pt idx="305">
                  <c:v>0.26190000000000002</c:v>
                </c:pt>
                <c:pt idx="306">
                  <c:v>0.26169999999999999</c:v>
                </c:pt>
                <c:pt idx="307">
                  <c:v>0.26169999999999999</c:v>
                </c:pt>
                <c:pt idx="308">
                  <c:v>0.2616</c:v>
                </c:pt>
                <c:pt idx="309">
                  <c:v>0.2601</c:v>
                </c:pt>
                <c:pt idx="310">
                  <c:v>0.25850000000000001</c:v>
                </c:pt>
                <c:pt idx="311">
                  <c:v>0.25769999999999998</c:v>
                </c:pt>
                <c:pt idx="312">
                  <c:v>0.25719999999999998</c:v>
                </c:pt>
                <c:pt idx="313">
                  <c:v>0.2571</c:v>
                </c:pt>
                <c:pt idx="314">
                  <c:v>0.25690000000000002</c:v>
                </c:pt>
                <c:pt idx="315">
                  <c:v>0.25669999999999998</c:v>
                </c:pt>
                <c:pt idx="316">
                  <c:v>0.2555</c:v>
                </c:pt>
                <c:pt idx="317">
                  <c:v>0.255</c:v>
                </c:pt>
                <c:pt idx="318">
                  <c:v>0.25409999999999999</c:v>
                </c:pt>
                <c:pt idx="319">
                  <c:v>0.2535</c:v>
                </c:pt>
                <c:pt idx="320">
                  <c:v>0.25219999999999998</c:v>
                </c:pt>
                <c:pt idx="321">
                  <c:v>0.25219999999999998</c:v>
                </c:pt>
                <c:pt idx="322">
                  <c:v>0.25209999999999999</c:v>
                </c:pt>
                <c:pt idx="323">
                  <c:v>0.2515</c:v>
                </c:pt>
                <c:pt idx="324">
                  <c:v>0.24979999999999999</c:v>
                </c:pt>
                <c:pt idx="325">
                  <c:v>0.24970000000000001</c:v>
                </c:pt>
                <c:pt idx="326">
                  <c:v>0.24890000000000001</c:v>
                </c:pt>
                <c:pt idx="327">
                  <c:v>0.24890000000000001</c:v>
                </c:pt>
                <c:pt idx="328">
                  <c:v>0.2482</c:v>
                </c:pt>
                <c:pt idx="329">
                  <c:v>0.24790000000000001</c:v>
                </c:pt>
                <c:pt idx="330">
                  <c:v>0.24709999999999999</c:v>
                </c:pt>
                <c:pt idx="331">
                  <c:v>0.247</c:v>
                </c:pt>
                <c:pt idx="332">
                  <c:v>0.24690000000000001</c:v>
                </c:pt>
                <c:pt idx="333">
                  <c:v>0.2467</c:v>
                </c:pt>
                <c:pt idx="334">
                  <c:v>0.2465</c:v>
                </c:pt>
                <c:pt idx="335">
                  <c:v>0.24610000000000001</c:v>
                </c:pt>
                <c:pt idx="336">
                  <c:v>0.24590000000000001</c:v>
                </c:pt>
                <c:pt idx="337">
                  <c:v>0.24590000000000001</c:v>
                </c:pt>
                <c:pt idx="338">
                  <c:v>0.24540000000000001</c:v>
                </c:pt>
                <c:pt idx="339">
                  <c:v>0.24479999999999999</c:v>
                </c:pt>
                <c:pt idx="340">
                  <c:v>0.24479999999999999</c:v>
                </c:pt>
                <c:pt idx="341">
                  <c:v>0.2447</c:v>
                </c:pt>
                <c:pt idx="342">
                  <c:v>0.24360000000000001</c:v>
                </c:pt>
                <c:pt idx="343">
                  <c:v>0.24329999999999999</c:v>
                </c:pt>
                <c:pt idx="344">
                  <c:v>0.24299999999999999</c:v>
                </c:pt>
                <c:pt idx="345">
                  <c:v>0.24279999999999999</c:v>
                </c:pt>
                <c:pt idx="346">
                  <c:v>0.24210000000000001</c:v>
                </c:pt>
                <c:pt idx="347">
                  <c:v>0.24160000000000001</c:v>
                </c:pt>
                <c:pt idx="348">
                  <c:v>0.24110000000000001</c:v>
                </c:pt>
                <c:pt idx="349">
                  <c:v>0.2407</c:v>
                </c:pt>
                <c:pt idx="350">
                  <c:v>0.23880000000000001</c:v>
                </c:pt>
                <c:pt idx="351">
                  <c:v>0.23830000000000001</c:v>
                </c:pt>
                <c:pt idx="352">
                  <c:v>0.23730000000000001</c:v>
                </c:pt>
                <c:pt idx="353">
                  <c:v>0.2364</c:v>
                </c:pt>
                <c:pt idx="354">
                  <c:v>0.2339</c:v>
                </c:pt>
                <c:pt idx="355">
                  <c:v>0.2326</c:v>
                </c:pt>
                <c:pt idx="356">
                  <c:v>0.2326</c:v>
                </c:pt>
                <c:pt idx="357">
                  <c:v>0.2306</c:v>
                </c:pt>
                <c:pt idx="358">
                  <c:v>0.2293</c:v>
                </c:pt>
                <c:pt idx="359">
                  <c:v>0.2291</c:v>
                </c:pt>
                <c:pt idx="360">
                  <c:v>0.2286</c:v>
                </c:pt>
                <c:pt idx="361">
                  <c:v>0.22789999999999999</c:v>
                </c:pt>
                <c:pt idx="362">
                  <c:v>0.22770000000000001</c:v>
                </c:pt>
                <c:pt idx="363">
                  <c:v>0.22739999999999999</c:v>
                </c:pt>
                <c:pt idx="364">
                  <c:v>0.22700000000000001</c:v>
                </c:pt>
                <c:pt idx="365">
                  <c:v>0.22670000000000001</c:v>
                </c:pt>
                <c:pt idx="366">
                  <c:v>0.22550000000000001</c:v>
                </c:pt>
                <c:pt idx="367">
                  <c:v>0.2248</c:v>
                </c:pt>
                <c:pt idx="368">
                  <c:v>0.22450000000000001</c:v>
                </c:pt>
                <c:pt idx="369">
                  <c:v>0.224</c:v>
                </c:pt>
                <c:pt idx="370">
                  <c:v>0.22359999999999999</c:v>
                </c:pt>
                <c:pt idx="371">
                  <c:v>0.2233</c:v>
                </c:pt>
                <c:pt idx="372">
                  <c:v>0.22270000000000001</c:v>
                </c:pt>
                <c:pt idx="373">
                  <c:v>0.22259999999999999</c:v>
                </c:pt>
                <c:pt idx="374">
                  <c:v>0.22220000000000001</c:v>
                </c:pt>
                <c:pt idx="375">
                  <c:v>0.22189999999999999</c:v>
                </c:pt>
                <c:pt idx="376">
                  <c:v>0.2213</c:v>
                </c:pt>
                <c:pt idx="377">
                  <c:v>0.22059999999999999</c:v>
                </c:pt>
                <c:pt idx="378">
                  <c:v>0.22020000000000001</c:v>
                </c:pt>
                <c:pt idx="379">
                  <c:v>0.2198</c:v>
                </c:pt>
                <c:pt idx="380">
                  <c:v>0.21970000000000001</c:v>
                </c:pt>
                <c:pt idx="381">
                  <c:v>0.2195</c:v>
                </c:pt>
                <c:pt idx="382">
                  <c:v>0.21940000000000001</c:v>
                </c:pt>
                <c:pt idx="383">
                  <c:v>0.21929999999999999</c:v>
                </c:pt>
                <c:pt idx="384">
                  <c:v>0.21929999999999999</c:v>
                </c:pt>
                <c:pt idx="385">
                  <c:v>0.21870000000000001</c:v>
                </c:pt>
                <c:pt idx="386">
                  <c:v>0.21709999999999999</c:v>
                </c:pt>
                <c:pt idx="387">
                  <c:v>0.21690000000000001</c:v>
                </c:pt>
                <c:pt idx="388">
                  <c:v>0.21690000000000001</c:v>
                </c:pt>
                <c:pt idx="389">
                  <c:v>0.216</c:v>
                </c:pt>
                <c:pt idx="390">
                  <c:v>0.2155</c:v>
                </c:pt>
                <c:pt idx="391">
                  <c:v>0.21490000000000001</c:v>
                </c:pt>
                <c:pt idx="392">
                  <c:v>0.2145</c:v>
                </c:pt>
                <c:pt idx="393">
                  <c:v>0.21440000000000001</c:v>
                </c:pt>
                <c:pt idx="394">
                  <c:v>0.214</c:v>
                </c:pt>
                <c:pt idx="395">
                  <c:v>0.214</c:v>
                </c:pt>
                <c:pt idx="396">
                  <c:v>0.21390000000000001</c:v>
                </c:pt>
                <c:pt idx="397">
                  <c:v>0.21360000000000001</c:v>
                </c:pt>
                <c:pt idx="398">
                  <c:v>0.21229999999999999</c:v>
                </c:pt>
                <c:pt idx="399">
                  <c:v>0.21099999999999999</c:v>
                </c:pt>
                <c:pt idx="400">
                  <c:v>0.21099999999999999</c:v>
                </c:pt>
                <c:pt idx="401">
                  <c:v>0.2109</c:v>
                </c:pt>
                <c:pt idx="402">
                  <c:v>0.2107</c:v>
                </c:pt>
                <c:pt idx="403">
                  <c:v>0.2102</c:v>
                </c:pt>
                <c:pt idx="404">
                  <c:v>0.2099</c:v>
                </c:pt>
                <c:pt idx="405">
                  <c:v>0.2099</c:v>
                </c:pt>
                <c:pt idx="406">
                  <c:v>0.2094</c:v>
                </c:pt>
                <c:pt idx="407">
                  <c:v>0.20899999999999999</c:v>
                </c:pt>
                <c:pt idx="408">
                  <c:v>0.2084</c:v>
                </c:pt>
                <c:pt idx="409">
                  <c:v>0.20799999999999999</c:v>
                </c:pt>
                <c:pt idx="410">
                  <c:v>0.2072</c:v>
                </c:pt>
                <c:pt idx="411">
                  <c:v>0.2069</c:v>
                </c:pt>
                <c:pt idx="412">
                  <c:v>0.2064</c:v>
                </c:pt>
                <c:pt idx="413">
                  <c:v>0.20569999999999999</c:v>
                </c:pt>
                <c:pt idx="414">
                  <c:v>0.2056</c:v>
                </c:pt>
                <c:pt idx="415">
                  <c:v>0.20549999999999999</c:v>
                </c:pt>
                <c:pt idx="416">
                  <c:v>0.20449999999999999</c:v>
                </c:pt>
                <c:pt idx="417">
                  <c:v>0.2044</c:v>
                </c:pt>
                <c:pt idx="418">
                  <c:v>0.20380000000000001</c:v>
                </c:pt>
                <c:pt idx="419">
                  <c:v>0.2029</c:v>
                </c:pt>
                <c:pt idx="420">
                  <c:v>0.20150000000000001</c:v>
                </c:pt>
                <c:pt idx="421">
                  <c:v>0.20119999999999999</c:v>
                </c:pt>
                <c:pt idx="422">
                  <c:v>0.20080000000000001</c:v>
                </c:pt>
                <c:pt idx="423">
                  <c:v>0.2006</c:v>
                </c:pt>
                <c:pt idx="424">
                  <c:v>0.19969999999999999</c:v>
                </c:pt>
                <c:pt idx="425">
                  <c:v>0.19939999999999999</c:v>
                </c:pt>
                <c:pt idx="426">
                  <c:v>0.1993</c:v>
                </c:pt>
                <c:pt idx="427">
                  <c:v>0.19900000000000001</c:v>
                </c:pt>
                <c:pt idx="428">
                  <c:v>0.1986</c:v>
                </c:pt>
                <c:pt idx="429">
                  <c:v>0.19789999999999999</c:v>
                </c:pt>
                <c:pt idx="430">
                  <c:v>0.1978</c:v>
                </c:pt>
                <c:pt idx="431">
                  <c:v>0.19719999999999999</c:v>
                </c:pt>
                <c:pt idx="432">
                  <c:v>0.1963</c:v>
                </c:pt>
                <c:pt idx="433">
                  <c:v>0.1963</c:v>
                </c:pt>
                <c:pt idx="434">
                  <c:v>0.19620000000000001</c:v>
                </c:pt>
                <c:pt idx="435">
                  <c:v>0.19620000000000001</c:v>
                </c:pt>
                <c:pt idx="436">
                  <c:v>0.1961</c:v>
                </c:pt>
                <c:pt idx="437">
                  <c:v>0.19600000000000001</c:v>
                </c:pt>
                <c:pt idx="438">
                  <c:v>0.19550000000000001</c:v>
                </c:pt>
                <c:pt idx="439">
                  <c:v>0.19370000000000001</c:v>
                </c:pt>
                <c:pt idx="440">
                  <c:v>0.19209999999999999</c:v>
                </c:pt>
                <c:pt idx="441">
                  <c:v>0.1903</c:v>
                </c:pt>
                <c:pt idx="442">
                  <c:v>0.18890000000000001</c:v>
                </c:pt>
                <c:pt idx="443">
                  <c:v>0.1875</c:v>
                </c:pt>
                <c:pt idx="444">
                  <c:v>0.1875</c:v>
                </c:pt>
                <c:pt idx="445">
                  <c:v>0.18740000000000001</c:v>
                </c:pt>
                <c:pt idx="446">
                  <c:v>0.18729999999999999</c:v>
                </c:pt>
                <c:pt idx="447">
                  <c:v>0.1867</c:v>
                </c:pt>
                <c:pt idx="448">
                  <c:v>0.18659999999999999</c:v>
                </c:pt>
                <c:pt idx="449">
                  <c:v>0.1865</c:v>
                </c:pt>
                <c:pt idx="450">
                  <c:v>0.1862</c:v>
                </c:pt>
                <c:pt idx="451">
                  <c:v>0.1857</c:v>
                </c:pt>
                <c:pt idx="452">
                  <c:v>0.18559999999999999</c:v>
                </c:pt>
                <c:pt idx="453">
                  <c:v>0.1852</c:v>
                </c:pt>
                <c:pt idx="454">
                  <c:v>0.18459999999999999</c:v>
                </c:pt>
                <c:pt idx="455">
                  <c:v>0.18440000000000001</c:v>
                </c:pt>
                <c:pt idx="456">
                  <c:v>0.18440000000000001</c:v>
                </c:pt>
                <c:pt idx="457">
                  <c:v>0.18429999999999999</c:v>
                </c:pt>
                <c:pt idx="458">
                  <c:v>0.1842</c:v>
                </c:pt>
                <c:pt idx="459">
                  <c:v>0.18360000000000001</c:v>
                </c:pt>
                <c:pt idx="460">
                  <c:v>0.18329999999999999</c:v>
                </c:pt>
                <c:pt idx="461">
                  <c:v>0.18310000000000001</c:v>
                </c:pt>
                <c:pt idx="462">
                  <c:v>0.18290000000000001</c:v>
                </c:pt>
                <c:pt idx="463">
                  <c:v>0.18279999999999999</c:v>
                </c:pt>
                <c:pt idx="464">
                  <c:v>0.18279999999999999</c:v>
                </c:pt>
                <c:pt idx="465">
                  <c:v>0.18210000000000001</c:v>
                </c:pt>
                <c:pt idx="466">
                  <c:v>0.18190000000000001</c:v>
                </c:pt>
                <c:pt idx="467">
                  <c:v>0.18190000000000001</c:v>
                </c:pt>
                <c:pt idx="468">
                  <c:v>0.18160000000000001</c:v>
                </c:pt>
                <c:pt idx="469">
                  <c:v>0.18090000000000001</c:v>
                </c:pt>
                <c:pt idx="470">
                  <c:v>0.17960000000000001</c:v>
                </c:pt>
                <c:pt idx="471">
                  <c:v>0.17949999999999999</c:v>
                </c:pt>
                <c:pt idx="472">
                  <c:v>0.17899999999999999</c:v>
                </c:pt>
                <c:pt idx="473">
                  <c:v>0.17899999999999999</c:v>
                </c:pt>
                <c:pt idx="474">
                  <c:v>0.17810000000000001</c:v>
                </c:pt>
                <c:pt idx="475">
                  <c:v>0.17810000000000001</c:v>
                </c:pt>
                <c:pt idx="476">
                  <c:v>0.17799999999999999</c:v>
                </c:pt>
                <c:pt idx="477">
                  <c:v>0.17780000000000001</c:v>
                </c:pt>
                <c:pt idx="478">
                  <c:v>0.1774</c:v>
                </c:pt>
                <c:pt idx="479">
                  <c:v>0.17730000000000001</c:v>
                </c:pt>
                <c:pt idx="480">
                  <c:v>0.17710000000000001</c:v>
                </c:pt>
                <c:pt idx="481">
                  <c:v>0.17680000000000001</c:v>
                </c:pt>
                <c:pt idx="482">
                  <c:v>0.17680000000000001</c:v>
                </c:pt>
                <c:pt idx="483">
                  <c:v>0.17660000000000001</c:v>
                </c:pt>
                <c:pt idx="484">
                  <c:v>0.17630000000000001</c:v>
                </c:pt>
                <c:pt idx="485">
                  <c:v>0.17599999999999999</c:v>
                </c:pt>
                <c:pt idx="486">
                  <c:v>0.1757</c:v>
                </c:pt>
                <c:pt idx="487">
                  <c:v>0.1754</c:v>
                </c:pt>
                <c:pt idx="488">
                  <c:v>0.17519999999999999</c:v>
                </c:pt>
                <c:pt idx="489">
                  <c:v>0.17519999999999999</c:v>
                </c:pt>
                <c:pt idx="490">
                  <c:v>0.17480000000000001</c:v>
                </c:pt>
                <c:pt idx="491">
                  <c:v>0.1744</c:v>
                </c:pt>
                <c:pt idx="492">
                  <c:v>0.1744</c:v>
                </c:pt>
                <c:pt idx="493">
                  <c:v>0.17369999999999999</c:v>
                </c:pt>
                <c:pt idx="494">
                  <c:v>0.17369999999999999</c:v>
                </c:pt>
                <c:pt idx="495">
                  <c:v>0.1736</c:v>
                </c:pt>
                <c:pt idx="496">
                  <c:v>0.17280000000000001</c:v>
                </c:pt>
                <c:pt idx="497">
                  <c:v>0.1726</c:v>
                </c:pt>
                <c:pt idx="498">
                  <c:v>0.1711</c:v>
                </c:pt>
                <c:pt idx="499">
                  <c:v>0.1709</c:v>
                </c:pt>
                <c:pt idx="500">
                  <c:v>0.17080000000000001</c:v>
                </c:pt>
                <c:pt idx="501">
                  <c:v>0.17069999999999999</c:v>
                </c:pt>
                <c:pt idx="502">
                  <c:v>0.16950000000000001</c:v>
                </c:pt>
                <c:pt idx="503">
                  <c:v>0.16930000000000001</c:v>
                </c:pt>
                <c:pt idx="504">
                  <c:v>0.16889999999999999</c:v>
                </c:pt>
                <c:pt idx="505">
                  <c:v>0.16869999999999999</c:v>
                </c:pt>
                <c:pt idx="506">
                  <c:v>0.16869999999999999</c:v>
                </c:pt>
                <c:pt idx="507">
                  <c:v>0.16769999999999999</c:v>
                </c:pt>
                <c:pt idx="508">
                  <c:v>0.16739999999999999</c:v>
                </c:pt>
                <c:pt idx="509">
                  <c:v>0.16689999999999999</c:v>
                </c:pt>
                <c:pt idx="510">
                  <c:v>0.16600000000000001</c:v>
                </c:pt>
                <c:pt idx="511">
                  <c:v>0.16600000000000001</c:v>
                </c:pt>
                <c:pt idx="512">
                  <c:v>0.1653</c:v>
                </c:pt>
                <c:pt idx="513">
                  <c:v>0.16520000000000001</c:v>
                </c:pt>
                <c:pt idx="514">
                  <c:v>0.16520000000000001</c:v>
                </c:pt>
                <c:pt idx="515">
                  <c:v>0.1651</c:v>
                </c:pt>
                <c:pt idx="516">
                  <c:v>0.16370000000000001</c:v>
                </c:pt>
                <c:pt idx="517">
                  <c:v>0.16370000000000001</c:v>
                </c:pt>
                <c:pt idx="518">
                  <c:v>0.16350000000000001</c:v>
                </c:pt>
                <c:pt idx="519">
                  <c:v>0.16339999999999999</c:v>
                </c:pt>
                <c:pt idx="520">
                  <c:v>0.16320000000000001</c:v>
                </c:pt>
                <c:pt idx="521">
                  <c:v>0.16309999999999999</c:v>
                </c:pt>
                <c:pt idx="522">
                  <c:v>0.16250000000000001</c:v>
                </c:pt>
                <c:pt idx="523">
                  <c:v>0.16170000000000001</c:v>
                </c:pt>
                <c:pt idx="524">
                  <c:v>0.16109999999999999</c:v>
                </c:pt>
                <c:pt idx="525">
                  <c:v>0.161</c:v>
                </c:pt>
                <c:pt idx="526">
                  <c:v>0.16089999999999999</c:v>
                </c:pt>
                <c:pt idx="527">
                  <c:v>0.16089999999999999</c:v>
                </c:pt>
                <c:pt idx="528">
                  <c:v>0.15989999999999999</c:v>
                </c:pt>
                <c:pt idx="529">
                  <c:v>0.1598</c:v>
                </c:pt>
                <c:pt idx="530">
                  <c:v>0.1598</c:v>
                </c:pt>
                <c:pt idx="531">
                  <c:v>0.15959999999999999</c:v>
                </c:pt>
                <c:pt idx="532">
                  <c:v>0.1595</c:v>
                </c:pt>
                <c:pt idx="533">
                  <c:v>0.1593</c:v>
                </c:pt>
                <c:pt idx="534">
                  <c:v>0.15890000000000001</c:v>
                </c:pt>
                <c:pt idx="535">
                  <c:v>0.15870000000000001</c:v>
                </c:pt>
                <c:pt idx="536">
                  <c:v>0.158</c:v>
                </c:pt>
                <c:pt idx="537">
                  <c:v>0.1578</c:v>
                </c:pt>
                <c:pt idx="538">
                  <c:v>0.15740000000000001</c:v>
                </c:pt>
                <c:pt idx="539">
                  <c:v>0.15740000000000001</c:v>
                </c:pt>
                <c:pt idx="540">
                  <c:v>0.15679999999999999</c:v>
                </c:pt>
                <c:pt idx="541">
                  <c:v>0.1565</c:v>
                </c:pt>
                <c:pt idx="542">
                  <c:v>0.15629999999999999</c:v>
                </c:pt>
                <c:pt idx="543">
                  <c:v>0.156</c:v>
                </c:pt>
                <c:pt idx="544">
                  <c:v>0.15590000000000001</c:v>
                </c:pt>
                <c:pt idx="545">
                  <c:v>0.15579999999999999</c:v>
                </c:pt>
                <c:pt idx="546">
                  <c:v>0.15579999999999999</c:v>
                </c:pt>
                <c:pt idx="547">
                  <c:v>0.15570000000000001</c:v>
                </c:pt>
                <c:pt idx="548">
                  <c:v>0.15559999999999999</c:v>
                </c:pt>
                <c:pt idx="549">
                  <c:v>0.1555</c:v>
                </c:pt>
                <c:pt idx="550">
                  <c:v>0.15529999999999999</c:v>
                </c:pt>
                <c:pt idx="551">
                  <c:v>0.1545</c:v>
                </c:pt>
                <c:pt idx="552">
                  <c:v>0.1527</c:v>
                </c:pt>
                <c:pt idx="553">
                  <c:v>0.15229999999999999</c:v>
                </c:pt>
                <c:pt idx="554">
                  <c:v>0.1517</c:v>
                </c:pt>
                <c:pt idx="555">
                  <c:v>0.15160000000000001</c:v>
                </c:pt>
                <c:pt idx="556">
                  <c:v>0.15140000000000001</c:v>
                </c:pt>
                <c:pt idx="557">
                  <c:v>0.1512</c:v>
                </c:pt>
                <c:pt idx="558">
                  <c:v>0.1507</c:v>
                </c:pt>
                <c:pt idx="559">
                  <c:v>0.15010000000000001</c:v>
                </c:pt>
                <c:pt idx="560">
                  <c:v>0.14990000000000001</c:v>
                </c:pt>
                <c:pt idx="561">
                  <c:v>0.14990000000000001</c:v>
                </c:pt>
                <c:pt idx="562">
                  <c:v>0.14990000000000001</c:v>
                </c:pt>
                <c:pt idx="563">
                  <c:v>0.14979999999999999</c:v>
                </c:pt>
                <c:pt idx="564">
                  <c:v>0.14979999999999999</c:v>
                </c:pt>
                <c:pt idx="565">
                  <c:v>0.14960000000000001</c:v>
                </c:pt>
                <c:pt idx="566">
                  <c:v>0.14929999999999999</c:v>
                </c:pt>
                <c:pt idx="567">
                  <c:v>0.1489</c:v>
                </c:pt>
                <c:pt idx="568">
                  <c:v>0.1489</c:v>
                </c:pt>
                <c:pt idx="569">
                  <c:v>0.14849999999999999</c:v>
                </c:pt>
                <c:pt idx="570">
                  <c:v>0.1484</c:v>
                </c:pt>
                <c:pt idx="571">
                  <c:v>0.14799999999999999</c:v>
                </c:pt>
                <c:pt idx="572">
                  <c:v>0.14779999999999999</c:v>
                </c:pt>
                <c:pt idx="573">
                  <c:v>0.1472</c:v>
                </c:pt>
                <c:pt idx="574">
                  <c:v>0.14710000000000001</c:v>
                </c:pt>
                <c:pt idx="575">
                  <c:v>0.14699999999999999</c:v>
                </c:pt>
                <c:pt idx="576">
                  <c:v>0.1469</c:v>
                </c:pt>
                <c:pt idx="577">
                  <c:v>0.1469</c:v>
                </c:pt>
                <c:pt idx="578">
                  <c:v>0.14630000000000001</c:v>
                </c:pt>
                <c:pt idx="579">
                  <c:v>0.14630000000000001</c:v>
                </c:pt>
                <c:pt idx="580">
                  <c:v>0.1462</c:v>
                </c:pt>
                <c:pt idx="581">
                  <c:v>0.1457</c:v>
                </c:pt>
                <c:pt idx="582">
                  <c:v>0.1454</c:v>
                </c:pt>
                <c:pt idx="583">
                  <c:v>0.1452</c:v>
                </c:pt>
                <c:pt idx="584">
                  <c:v>0.14499999999999999</c:v>
                </c:pt>
                <c:pt idx="585">
                  <c:v>0.14430000000000001</c:v>
                </c:pt>
                <c:pt idx="586">
                  <c:v>0.14410000000000001</c:v>
                </c:pt>
                <c:pt idx="587">
                  <c:v>0.14399999999999999</c:v>
                </c:pt>
                <c:pt idx="588">
                  <c:v>0.14369999999999999</c:v>
                </c:pt>
                <c:pt idx="589">
                  <c:v>0.1431</c:v>
                </c:pt>
                <c:pt idx="590">
                  <c:v>0.1426</c:v>
                </c:pt>
                <c:pt idx="591">
                  <c:v>0.14169999999999999</c:v>
                </c:pt>
                <c:pt idx="592">
                  <c:v>0.1414</c:v>
                </c:pt>
                <c:pt idx="593">
                  <c:v>0.1414</c:v>
                </c:pt>
                <c:pt idx="594">
                  <c:v>0.1414</c:v>
                </c:pt>
                <c:pt idx="595">
                  <c:v>0.14119999999999999</c:v>
                </c:pt>
                <c:pt idx="596">
                  <c:v>0.14080000000000001</c:v>
                </c:pt>
                <c:pt idx="597">
                  <c:v>0.14069999999999999</c:v>
                </c:pt>
                <c:pt idx="598">
                  <c:v>0.13969999999999999</c:v>
                </c:pt>
                <c:pt idx="599">
                  <c:v>0.1396</c:v>
                </c:pt>
                <c:pt idx="600">
                  <c:v>0.13919999999999999</c:v>
                </c:pt>
                <c:pt idx="601">
                  <c:v>0.13880000000000001</c:v>
                </c:pt>
                <c:pt idx="602">
                  <c:v>0.13869999999999999</c:v>
                </c:pt>
                <c:pt idx="603">
                  <c:v>0.13789999999999999</c:v>
                </c:pt>
                <c:pt idx="604">
                  <c:v>0.13739999999999999</c:v>
                </c:pt>
                <c:pt idx="605">
                  <c:v>0.1371</c:v>
                </c:pt>
                <c:pt idx="606">
                  <c:v>0.13669999999999999</c:v>
                </c:pt>
                <c:pt idx="607">
                  <c:v>0.13619999999999999</c:v>
                </c:pt>
                <c:pt idx="608">
                  <c:v>0.1361</c:v>
                </c:pt>
                <c:pt idx="609">
                  <c:v>0.13589999999999999</c:v>
                </c:pt>
                <c:pt idx="610">
                  <c:v>0.13569999999999999</c:v>
                </c:pt>
                <c:pt idx="611">
                  <c:v>0.13550000000000001</c:v>
                </c:pt>
                <c:pt idx="612">
                  <c:v>0.13519999999999999</c:v>
                </c:pt>
                <c:pt idx="613">
                  <c:v>0.13489999999999999</c:v>
                </c:pt>
                <c:pt idx="614">
                  <c:v>0.13469999999999999</c:v>
                </c:pt>
                <c:pt idx="615">
                  <c:v>0.13450000000000001</c:v>
                </c:pt>
                <c:pt idx="616">
                  <c:v>0.1343</c:v>
                </c:pt>
                <c:pt idx="617">
                  <c:v>0.13420000000000001</c:v>
                </c:pt>
                <c:pt idx="618">
                  <c:v>0.13400000000000001</c:v>
                </c:pt>
                <c:pt idx="619">
                  <c:v>0.1338</c:v>
                </c:pt>
                <c:pt idx="620">
                  <c:v>0.13289999999999999</c:v>
                </c:pt>
                <c:pt idx="621">
                  <c:v>0.13270000000000001</c:v>
                </c:pt>
                <c:pt idx="622">
                  <c:v>0.13250000000000001</c:v>
                </c:pt>
                <c:pt idx="623">
                  <c:v>0.13250000000000001</c:v>
                </c:pt>
                <c:pt idx="624">
                  <c:v>0.13250000000000001</c:v>
                </c:pt>
                <c:pt idx="625">
                  <c:v>0.13220000000000001</c:v>
                </c:pt>
                <c:pt idx="626">
                  <c:v>0.13109999999999999</c:v>
                </c:pt>
                <c:pt idx="627">
                  <c:v>0.13089999999999999</c:v>
                </c:pt>
                <c:pt idx="628">
                  <c:v>0.13059999999999999</c:v>
                </c:pt>
                <c:pt idx="629">
                  <c:v>0.13020000000000001</c:v>
                </c:pt>
                <c:pt idx="630">
                  <c:v>0.12970000000000001</c:v>
                </c:pt>
                <c:pt idx="631">
                  <c:v>0.12970000000000001</c:v>
                </c:pt>
                <c:pt idx="632">
                  <c:v>0.12959999999999999</c:v>
                </c:pt>
                <c:pt idx="633">
                  <c:v>0.1293</c:v>
                </c:pt>
                <c:pt idx="634">
                  <c:v>0.1293</c:v>
                </c:pt>
                <c:pt idx="635">
                  <c:v>0.12909999999999999</c:v>
                </c:pt>
                <c:pt idx="636">
                  <c:v>0.12909999999999999</c:v>
                </c:pt>
                <c:pt idx="637">
                  <c:v>0.129</c:v>
                </c:pt>
                <c:pt idx="638">
                  <c:v>0.1288</c:v>
                </c:pt>
                <c:pt idx="639">
                  <c:v>0.1288</c:v>
                </c:pt>
                <c:pt idx="640">
                  <c:v>0.1285</c:v>
                </c:pt>
                <c:pt idx="641">
                  <c:v>0.12839999999999999</c:v>
                </c:pt>
                <c:pt idx="642">
                  <c:v>0.1283</c:v>
                </c:pt>
                <c:pt idx="643">
                  <c:v>0.12809999999999999</c:v>
                </c:pt>
                <c:pt idx="644">
                  <c:v>0.1275</c:v>
                </c:pt>
                <c:pt idx="645">
                  <c:v>0.12690000000000001</c:v>
                </c:pt>
                <c:pt idx="646">
                  <c:v>0.1265</c:v>
                </c:pt>
                <c:pt idx="647">
                  <c:v>0.1263</c:v>
                </c:pt>
                <c:pt idx="648">
                  <c:v>0.12620000000000001</c:v>
                </c:pt>
                <c:pt idx="649">
                  <c:v>0.126</c:v>
                </c:pt>
                <c:pt idx="650">
                  <c:v>0.1255</c:v>
                </c:pt>
                <c:pt idx="651">
                  <c:v>0.12529999999999999</c:v>
                </c:pt>
                <c:pt idx="652">
                  <c:v>0.12509999999999999</c:v>
                </c:pt>
                <c:pt idx="653">
                  <c:v>0.125</c:v>
                </c:pt>
                <c:pt idx="654">
                  <c:v>0.12470000000000001</c:v>
                </c:pt>
                <c:pt idx="655">
                  <c:v>0.12379999999999999</c:v>
                </c:pt>
                <c:pt idx="656">
                  <c:v>0.1236</c:v>
                </c:pt>
                <c:pt idx="657">
                  <c:v>0.123</c:v>
                </c:pt>
                <c:pt idx="658">
                  <c:v>0.12280000000000001</c:v>
                </c:pt>
                <c:pt idx="659">
                  <c:v>0.1225</c:v>
                </c:pt>
                <c:pt idx="660">
                  <c:v>0.122</c:v>
                </c:pt>
                <c:pt idx="661">
                  <c:v>0.12189999999999999</c:v>
                </c:pt>
                <c:pt idx="662">
                  <c:v>0.1217</c:v>
                </c:pt>
                <c:pt idx="663">
                  <c:v>0.1195</c:v>
                </c:pt>
                <c:pt idx="664">
                  <c:v>0.1192</c:v>
                </c:pt>
                <c:pt idx="665">
                  <c:v>0.1187</c:v>
                </c:pt>
                <c:pt idx="666">
                  <c:v>0.1183</c:v>
                </c:pt>
                <c:pt idx="667">
                  <c:v>0.11799999999999999</c:v>
                </c:pt>
                <c:pt idx="668">
                  <c:v>0.1171</c:v>
                </c:pt>
                <c:pt idx="669">
                  <c:v>0.1166</c:v>
                </c:pt>
                <c:pt idx="670">
                  <c:v>0.1162</c:v>
                </c:pt>
                <c:pt idx="671">
                  <c:v>0.11609999999999999</c:v>
                </c:pt>
                <c:pt idx="672">
                  <c:v>0.11559999999999999</c:v>
                </c:pt>
                <c:pt idx="673">
                  <c:v>0.11559999999999999</c:v>
                </c:pt>
                <c:pt idx="674">
                  <c:v>0.1154</c:v>
                </c:pt>
                <c:pt idx="675">
                  <c:v>0.11509999999999999</c:v>
                </c:pt>
                <c:pt idx="676">
                  <c:v>0.11509999999999999</c:v>
                </c:pt>
                <c:pt idx="677">
                  <c:v>0.11509999999999999</c:v>
                </c:pt>
                <c:pt idx="678">
                  <c:v>0.1148</c:v>
                </c:pt>
                <c:pt idx="679">
                  <c:v>0.1145</c:v>
                </c:pt>
                <c:pt idx="680">
                  <c:v>0.1134</c:v>
                </c:pt>
                <c:pt idx="681">
                  <c:v>0.1128</c:v>
                </c:pt>
                <c:pt idx="682">
                  <c:v>0.11269999999999999</c:v>
                </c:pt>
                <c:pt idx="683">
                  <c:v>0.1125</c:v>
                </c:pt>
                <c:pt idx="684">
                  <c:v>0.1124</c:v>
                </c:pt>
                <c:pt idx="685">
                  <c:v>0.1119</c:v>
                </c:pt>
                <c:pt idx="686">
                  <c:v>0.11169999999999999</c:v>
                </c:pt>
                <c:pt idx="687">
                  <c:v>0.11169999999999999</c:v>
                </c:pt>
                <c:pt idx="688">
                  <c:v>0.1114</c:v>
                </c:pt>
                <c:pt idx="689">
                  <c:v>0.1113</c:v>
                </c:pt>
                <c:pt idx="690">
                  <c:v>0.1111</c:v>
                </c:pt>
                <c:pt idx="691">
                  <c:v>0.1104</c:v>
                </c:pt>
                <c:pt idx="692">
                  <c:v>0.11</c:v>
                </c:pt>
                <c:pt idx="693">
                  <c:v>0.10979999999999999</c:v>
                </c:pt>
                <c:pt idx="694">
                  <c:v>0.10979999999999999</c:v>
                </c:pt>
                <c:pt idx="695">
                  <c:v>0.10970000000000001</c:v>
                </c:pt>
                <c:pt idx="696">
                  <c:v>0.1095</c:v>
                </c:pt>
                <c:pt idx="697">
                  <c:v>0.1095</c:v>
                </c:pt>
                <c:pt idx="698">
                  <c:v>0.10929999999999999</c:v>
                </c:pt>
                <c:pt idx="699">
                  <c:v>0.1086</c:v>
                </c:pt>
                <c:pt idx="700">
                  <c:v>0.1077</c:v>
                </c:pt>
                <c:pt idx="701">
                  <c:v>0.1076</c:v>
                </c:pt>
                <c:pt idx="702">
                  <c:v>0.1076</c:v>
                </c:pt>
                <c:pt idx="703">
                  <c:v>0.1075</c:v>
                </c:pt>
                <c:pt idx="704">
                  <c:v>0.1065</c:v>
                </c:pt>
                <c:pt idx="705">
                  <c:v>0.1062</c:v>
                </c:pt>
                <c:pt idx="706">
                  <c:v>0.1061</c:v>
                </c:pt>
                <c:pt idx="707">
                  <c:v>0.1056</c:v>
                </c:pt>
                <c:pt idx="708">
                  <c:v>0.1056</c:v>
                </c:pt>
                <c:pt idx="709">
                  <c:v>0.10539999999999999</c:v>
                </c:pt>
                <c:pt idx="710">
                  <c:v>0.10440000000000001</c:v>
                </c:pt>
                <c:pt idx="711">
                  <c:v>0.1041</c:v>
                </c:pt>
                <c:pt idx="712">
                  <c:v>0.104</c:v>
                </c:pt>
                <c:pt idx="713">
                  <c:v>0.10390000000000001</c:v>
                </c:pt>
                <c:pt idx="714">
                  <c:v>0.1036</c:v>
                </c:pt>
                <c:pt idx="715">
                  <c:v>0.10299999999999999</c:v>
                </c:pt>
                <c:pt idx="716">
                  <c:v>0.10290000000000001</c:v>
                </c:pt>
                <c:pt idx="717">
                  <c:v>0.1027</c:v>
                </c:pt>
                <c:pt idx="718">
                  <c:v>0.1027</c:v>
                </c:pt>
                <c:pt idx="719">
                  <c:v>0.1023</c:v>
                </c:pt>
                <c:pt idx="720">
                  <c:v>0.1022</c:v>
                </c:pt>
                <c:pt idx="721">
                  <c:v>0.10199999999999999</c:v>
                </c:pt>
                <c:pt idx="722">
                  <c:v>0.1018</c:v>
                </c:pt>
                <c:pt idx="723">
                  <c:v>0.1016</c:v>
                </c:pt>
                <c:pt idx="724">
                  <c:v>0.1016</c:v>
                </c:pt>
                <c:pt idx="725">
                  <c:v>0.10100000000000001</c:v>
                </c:pt>
                <c:pt idx="726">
                  <c:v>0.1002</c:v>
                </c:pt>
                <c:pt idx="727">
                  <c:v>0.10009999999999999</c:v>
                </c:pt>
                <c:pt idx="728">
                  <c:v>9.9599999999999994E-2</c:v>
                </c:pt>
                <c:pt idx="729">
                  <c:v>9.9299999999999999E-2</c:v>
                </c:pt>
                <c:pt idx="730">
                  <c:v>9.9299999999999999E-2</c:v>
                </c:pt>
                <c:pt idx="731">
                  <c:v>9.9199999999999997E-2</c:v>
                </c:pt>
                <c:pt idx="732">
                  <c:v>9.9199999999999997E-2</c:v>
                </c:pt>
                <c:pt idx="733">
                  <c:v>9.9199999999999997E-2</c:v>
                </c:pt>
                <c:pt idx="734">
                  <c:v>9.8900000000000002E-2</c:v>
                </c:pt>
                <c:pt idx="735">
                  <c:v>9.8599999999999993E-2</c:v>
                </c:pt>
                <c:pt idx="736">
                  <c:v>9.7500000000000003E-2</c:v>
                </c:pt>
                <c:pt idx="737">
                  <c:v>9.7299999999999998E-2</c:v>
                </c:pt>
                <c:pt idx="738">
                  <c:v>9.7000000000000003E-2</c:v>
                </c:pt>
                <c:pt idx="739">
                  <c:v>9.7000000000000003E-2</c:v>
                </c:pt>
                <c:pt idx="740">
                  <c:v>9.6600000000000005E-2</c:v>
                </c:pt>
                <c:pt idx="741">
                  <c:v>9.6600000000000005E-2</c:v>
                </c:pt>
                <c:pt idx="742">
                  <c:v>9.6199999999999994E-2</c:v>
                </c:pt>
                <c:pt idx="743">
                  <c:v>9.5799999999999996E-2</c:v>
                </c:pt>
                <c:pt idx="744">
                  <c:v>9.5799999999999996E-2</c:v>
                </c:pt>
                <c:pt idx="745">
                  <c:v>9.5699999999999993E-2</c:v>
                </c:pt>
                <c:pt idx="746">
                  <c:v>9.5399999999999999E-2</c:v>
                </c:pt>
                <c:pt idx="747">
                  <c:v>9.5399999999999999E-2</c:v>
                </c:pt>
                <c:pt idx="748">
                  <c:v>9.5100000000000004E-2</c:v>
                </c:pt>
                <c:pt idx="749">
                  <c:v>9.5100000000000004E-2</c:v>
                </c:pt>
                <c:pt idx="750">
                  <c:v>9.4700000000000006E-2</c:v>
                </c:pt>
                <c:pt idx="751">
                  <c:v>9.4399999999999998E-2</c:v>
                </c:pt>
                <c:pt idx="752">
                  <c:v>9.4299999999999995E-2</c:v>
                </c:pt>
                <c:pt idx="753">
                  <c:v>9.4200000000000006E-2</c:v>
                </c:pt>
                <c:pt idx="754">
                  <c:v>9.4E-2</c:v>
                </c:pt>
                <c:pt idx="755">
                  <c:v>9.3600000000000003E-2</c:v>
                </c:pt>
                <c:pt idx="756">
                  <c:v>9.35E-2</c:v>
                </c:pt>
                <c:pt idx="757">
                  <c:v>9.3299999999999994E-2</c:v>
                </c:pt>
                <c:pt idx="758">
                  <c:v>9.3100000000000002E-2</c:v>
                </c:pt>
                <c:pt idx="759">
                  <c:v>9.2799999999999994E-2</c:v>
                </c:pt>
                <c:pt idx="760">
                  <c:v>9.2700000000000005E-2</c:v>
                </c:pt>
                <c:pt idx="761">
                  <c:v>9.2700000000000005E-2</c:v>
                </c:pt>
                <c:pt idx="762">
                  <c:v>9.2499999999999999E-2</c:v>
                </c:pt>
                <c:pt idx="763">
                  <c:v>9.1499999999999998E-2</c:v>
                </c:pt>
                <c:pt idx="764">
                  <c:v>9.1399999999999995E-2</c:v>
                </c:pt>
                <c:pt idx="765">
                  <c:v>9.1300000000000006E-2</c:v>
                </c:pt>
                <c:pt idx="766">
                  <c:v>9.11E-2</c:v>
                </c:pt>
                <c:pt idx="767">
                  <c:v>9.11E-2</c:v>
                </c:pt>
                <c:pt idx="768">
                  <c:v>9.0999999999999998E-2</c:v>
                </c:pt>
                <c:pt idx="769">
                  <c:v>9.0800000000000006E-2</c:v>
                </c:pt>
                <c:pt idx="770">
                  <c:v>9.0499999999999997E-2</c:v>
                </c:pt>
                <c:pt idx="771">
                  <c:v>9.0300000000000005E-2</c:v>
                </c:pt>
                <c:pt idx="772">
                  <c:v>9.01E-2</c:v>
                </c:pt>
                <c:pt idx="773">
                  <c:v>0.09</c:v>
                </c:pt>
                <c:pt idx="774">
                  <c:v>8.9800000000000005E-2</c:v>
                </c:pt>
                <c:pt idx="775">
                  <c:v>8.9800000000000005E-2</c:v>
                </c:pt>
                <c:pt idx="776">
                  <c:v>8.9399999999999993E-2</c:v>
                </c:pt>
                <c:pt idx="777">
                  <c:v>8.9300000000000004E-2</c:v>
                </c:pt>
                <c:pt idx="778">
                  <c:v>8.8800000000000004E-2</c:v>
                </c:pt>
                <c:pt idx="779">
                  <c:v>8.8200000000000001E-2</c:v>
                </c:pt>
                <c:pt idx="780">
                  <c:v>8.8099999999999998E-2</c:v>
                </c:pt>
                <c:pt idx="781">
                  <c:v>8.7999999999999995E-2</c:v>
                </c:pt>
                <c:pt idx="782">
                  <c:v>8.7900000000000006E-2</c:v>
                </c:pt>
                <c:pt idx="783">
                  <c:v>8.7300000000000003E-2</c:v>
                </c:pt>
                <c:pt idx="784">
                  <c:v>8.6999999999999994E-2</c:v>
                </c:pt>
                <c:pt idx="785">
                  <c:v>8.6900000000000005E-2</c:v>
                </c:pt>
                <c:pt idx="786">
                  <c:v>8.6800000000000002E-2</c:v>
                </c:pt>
                <c:pt idx="787">
                  <c:v>8.6699999999999999E-2</c:v>
                </c:pt>
                <c:pt idx="788">
                  <c:v>8.6400000000000005E-2</c:v>
                </c:pt>
                <c:pt idx="789">
                  <c:v>8.6300000000000002E-2</c:v>
                </c:pt>
                <c:pt idx="790">
                  <c:v>8.6199999999999999E-2</c:v>
                </c:pt>
                <c:pt idx="791">
                  <c:v>8.5900000000000004E-2</c:v>
                </c:pt>
                <c:pt idx="792">
                  <c:v>8.5000000000000006E-2</c:v>
                </c:pt>
                <c:pt idx="793">
                  <c:v>8.4900000000000003E-2</c:v>
                </c:pt>
                <c:pt idx="794">
                  <c:v>8.3599999999999994E-2</c:v>
                </c:pt>
                <c:pt idx="795">
                  <c:v>8.3400000000000002E-2</c:v>
                </c:pt>
                <c:pt idx="796">
                  <c:v>8.3400000000000002E-2</c:v>
                </c:pt>
                <c:pt idx="797">
                  <c:v>8.3299999999999999E-2</c:v>
                </c:pt>
                <c:pt idx="798">
                  <c:v>8.2799999999999999E-2</c:v>
                </c:pt>
                <c:pt idx="799">
                  <c:v>8.2600000000000007E-2</c:v>
                </c:pt>
                <c:pt idx="800">
                  <c:v>8.2600000000000007E-2</c:v>
                </c:pt>
                <c:pt idx="801">
                  <c:v>8.2299999999999998E-2</c:v>
                </c:pt>
                <c:pt idx="802">
                  <c:v>8.1500000000000003E-2</c:v>
                </c:pt>
                <c:pt idx="803">
                  <c:v>8.1100000000000005E-2</c:v>
                </c:pt>
                <c:pt idx="804">
                  <c:v>8.1100000000000005E-2</c:v>
                </c:pt>
                <c:pt idx="805">
                  <c:v>8.1000000000000003E-2</c:v>
                </c:pt>
                <c:pt idx="806">
                  <c:v>8.1000000000000003E-2</c:v>
                </c:pt>
                <c:pt idx="807">
                  <c:v>8.09E-2</c:v>
                </c:pt>
                <c:pt idx="808">
                  <c:v>8.0500000000000002E-2</c:v>
                </c:pt>
                <c:pt idx="809">
                  <c:v>8.0299999999999996E-2</c:v>
                </c:pt>
                <c:pt idx="810">
                  <c:v>8.0100000000000005E-2</c:v>
                </c:pt>
                <c:pt idx="811">
                  <c:v>7.9899999999999999E-2</c:v>
                </c:pt>
                <c:pt idx="812">
                  <c:v>7.9600000000000004E-2</c:v>
                </c:pt>
                <c:pt idx="813">
                  <c:v>7.9000000000000001E-2</c:v>
                </c:pt>
                <c:pt idx="814">
                  <c:v>7.8899999999999998E-2</c:v>
                </c:pt>
                <c:pt idx="815">
                  <c:v>7.8700000000000006E-2</c:v>
                </c:pt>
                <c:pt idx="816">
                  <c:v>7.85E-2</c:v>
                </c:pt>
                <c:pt idx="817">
                  <c:v>7.8399999999999997E-2</c:v>
                </c:pt>
                <c:pt idx="818">
                  <c:v>7.8399999999999997E-2</c:v>
                </c:pt>
                <c:pt idx="819">
                  <c:v>7.8E-2</c:v>
                </c:pt>
                <c:pt idx="820">
                  <c:v>7.7799999999999994E-2</c:v>
                </c:pt>
                <c:pt idx="821">
                  <c:v>7.7600000000000002E-2</c:v>
                </c:pt>
                <c:pt idx="822">
                  <c:v>7.7399999999999997E-2</c:v>
                </c:pt>
                <c:pt idx="823">
                  <c:v>7.6999999999999999E-2</c:v>
                </c:pt>
                <c:pt idx="824">
                  <c:v>7.5899999999999995E-2</c:v>
                </c:pt>
                <c:pt idx="825">
                  <c:v>7.5300000000000006E-2</c:v>
                </c:pt>
                <c:pt idx="826">
                  <c:v>7.5200000000000003E-2</c:v>
                </c:pt>
                <c:pt idx="827">
                  <c:v>7.5200000000000003E-2</c:v>
                </c:pt>
                <c:pt idx="828">
                  <c:v>7.51E-2</c:v>
                </c:pt>
                <c:pt idx="829">
                  <c:v>7.51E-2</c:v>
                </c:pt>
                <c:pt idx="830">
                  <c:v>7.4700000000000003E-2</c:v>
                </c:pt>
                <c:pt idx="831">
                  <c:v>7.4700000000000003E-2</c:v>
                </c:pt>
                <c:pt idx="832">
                  <c:v>7.4200000000000002E-2</c:v>
                </c:pt>
                <c:pt idx="833">
                  <c:v>7.3800000000000004E-2</c:v>
                </c:pt>
                <c:pt idx="834">
                  <c:v>7.3800000000000004E-2</c:v>
                </c:pt>
                <c:pt idx="835">
                  <c:v>7.3300000000000004E-2</c:v>
                </c:pt>
                <c:pt idx="836">
                  <c:v>7.3200000000000001E-2</c:v>
                </c:pt>
                <c:pt idx="837">
                  <c:v>7.2599999999999998E-2</c:v>
                </c:pt>
                <c:pt idx="838">
                  <c:v>7.2599999999999998E-2</c:v>
                </c:pt>
                <c:pt idx="839">
                  <c:v>7.2599999999999998E-2</c:v>
                </c:pt>
                <c:pt idx="840">
                  <c:v>7.2300000000000003E-2</c:v>
                </c:pt>
                <c:pt idx="841">
                  <c:v>7.1999999999999995E-2</c:v>
                </c:pt>
                <c:pt idx="842">
                  <c:v>7.1400000000000005E-2</c:v>
                </c:pt>
                <c:pt idx="843">
                  <c:v>7.1099999999999997E-2</c:v>
                </c:pt>
                <c:pt idx="844">
                  <c:v>7.1099999999999997E-2</c:v>
                </c:pt>
                <c:pt idx="845">
                  <c:v>7.0599999999999996E-2</c:v>
                </c:pt>
                <c:pt idx="846">
                  <c:v>7.0599999999999996E-2</c:v>
                </c:pt>
                <c:pt idx="847">
                  <c:v>7.0099999999999996E-2</c:v>
                </c:pt>
                <c:pt idx="848">
                  <c:v>6.9900000000000004E-2</c:v>
                </c:pt>
                <c:pt idx="849">
                  <c:v>6.9500000000000006E-2</c:v>
                </c:pt>
                <c:pt idx="850">
                  <c:v>6.9500000000000006E-2</c:v>
                </c:pt>
                <c:pt idx="851">
                  <c:v>6.9500000000000006E-2</c:v>
                </c:pt>
                <c:pt idx="852">
                  <c:v>6.9099999999999995E-2</c:v>
                </c:pt>
                <c:pt idx="853">
                  <c:v>6.8900000000000003E-2</c:v>
                </c:pt>
                <c:pt idx="854">
                  <c:v>6.8500000000000005E-2</c:v>
                </c:pt>
                <c:pt idx="855">
                  <c:v>6.8500000000000005E-2</c:v>
                </c:pt>
                <c:pt idx="856">
                  <c:v>6.8099999999999994E-2</c:v>
                </c:pt>
                <c:pt idx="857">
                  <c:v>6.8099999999999994E-2</c:v>
                </c:pt>
                <c:pt idx="858">
                  <c:v>6.8000000000000005E-2</c:v>
                </c:pt>
                <c:pt idx="859">
                  <c:v>6.7900000000000002E-2</c:v>
                </c:pt>
                <c:pt idx="860">
                  <c:v>6.7799999999999999E-2</c:v>
                </c:pt>
                <c:pt idx="861">
                  <c:v>6.7500000000000004E-2</c:v>
                </c:pt>
                <c:pt idx="862">
                  <c:v>6.7299999999999999E-2</c:v>
                </c:pt>
                <c:pt idx="863">
                  <c:v>6.6900000000000001E-2</c:v>
                </c:pt>
                <c:pt idx="864">
                  <c:v>6.6799999999999998E-2</c:v>
                </c:pt>
                <c:pt idx="865">
                  <c:v>6.6699999999999995E-2</c:v>
                </c:pt>
                <c:pt idx="866">
                  <c:v>6.6699999999999995E-2</c:v>
                </c:pt>
                <c:pt idx="867">
                  <c:v>6.6400000000000001E-2</c:v>
                </c:pt>
                <c:pt idx="868">
                  <c:v>6.5799999999999997E-2</c:v>
                </c:pt>
                <c:pt idx="869">
                  <c:v>6.5799999999999997E-2</c:v>
                </c:pt>
                <c:pt idx="870">
                  <c:v>6.5699999999999995E-2</c:v>
                </c:pt>
                <c:pt idx="871">
                  <c:v>6.54E-2</c:v>
                </c:pt>
                <c:pt idx="872">
                  <c:v>6.4699999999999994E-2</c:v>
                </c:pt>
                <c:pt idx="873">
                  <c:v>6.4600000000000005E-2</c:v>
                </c:pt>
                <c:pt idx="874">
                  <c:v>6.4299999999999996E-2</c:v>
                </c:pt>
                <c:pt idx="875">
                  <c:v>6.4199999999999993E-2</c:v>
                </c:pt>
                <c:pt idx="876">
                  <c:v>6.3399999999999998E-2</c:v>
                </c:pt>
                <c:pt idx="877">
                  <c:v>6.3200000000000006E-2</c:v>
                </c:pt>
                <c:pt idx="878">
                  <c:v>6.3E-2</c:v>
                </c:pt>
                <c:pt idx="879">
                  <c:v>6.2899999999999998E-2</c:v>
                </c:pt>
                <c:pt idx="880">
                  <c:v>6.2899999999999998E-2</c:v>
                </c:pt>
                <c:pt idx="881">
                  <c:v>6.2600000000000003E-2</c:v>
                </c:pt>
                <c:pt idx="882">
                  <c:v>6.2399999999999997E-2</c:v>
                </c:pt>
                <c:pt idx="883">
                  <c:v>6.2199999999999998E-2</c:v>
                </c:pt>
                <c:pt idx="884">
                  <c:v>6.2100000000000002E-2</c:v>
                </c:pt>
                <c:pt idx="885">
                  <c:v>6.2E-2</c:v>
                </c:pt>
                <c:pt idx="886">
                  <c:v>6.1800000000000001E-2</c:v>
                </c:pt>
                <c:pt idx="887">
                  <c:v>6.1699999999999998E-2</c:v>
                </c:pt>
                <c:pt idx="888">
                  <c:v>6.1499999999999999E-2</c:v>
                </c:pt>
                <c:pt idx="889">
                  <c:v>6.1199999999999997E-2</c:v>
                </c:pt>
                <c:pt idx="890">
                  <c:v>6.0900000000000003E-2</c:v>
                </c:pt>
                <c:pt idx="891">
                  <c:v>6.0400000000000002E-2</c:v>
                </c:pt>
                <c:pt idx="892">
                  <c:v>6.0199999999999997E-2</c:v>
                </c:pt>
                <c:pt idx="893">
                  <c:v>0.06</c:v>
                </c:pt>
                <c:pt idx="894">
                  <c:v>0.06</c:v>
                </c:pt>
                <c:pt idx="895">
                  <c:v>5.9900000000000002E-2</c:v>
                </c:pt>
                <c:pt idx="896">
                  <c:v>5.9799999999999999E-2</c:v>
                </c:pt>
                <c:pt idx="897">
                  <c:v>5.96E-2</c:v>
                </c:pt>
                <c:pt idx="898">
                  <c:v>5.9499999999999997E-2</c:v>
                </c:pt>
                <c:pt idx="899">
                  <c:v>5.9400000000000001E-2</c:v>
                </c:pt>
                <c:pt idx="900">
                  <c:v>5.9299999999999999E-2</c:v>
                </c:pt>
                <c:pt idx="901">
                  <c:v>5.9200000000000003E-2</c:v>
                </c:pt>
                <c:pt idx="902">
                  <c:v>5.8700000000000002E-2</c:v>
                </c:pt>
                <c:pt idx="903">
                  <c:v>5.8099999999999999E-2</c:v>
                </c:pt>
                <c:pt idx="904">
                  <c:v>5.7700000000000001E-2</c:v>
                </c:pt>
                <c:pt idx="905">
                  <c:v>5.7700000000000001E-2</c:v>
                </c:pt>
                <c:pt idx="906">
                  <c:v>5.7500000000000002E-2</c:v>
                </c:pt>
                <c:pt idx="907">
                  <c:v>5.74E-2</c:v>
                </c:pt>
                <c:pt idx="908">
                  <c:v>5.7299999999999997E-2</c:v>
                </c:pt>
                <c:pt idx="909">
                  <c:v>5.6899999999999999E-2</c:v>
                </c:pt>
                <c:pt idx="910">
                  <c:v>5.6800000000000003E-2</c:v>
                </c:pt>
                <c:pt idx="911">
                  <c:v>5.6800000000000003E-2</c:v>
                </c:pt>
                <c:pt idx="912">
                  <c:v>5.6800000000000003E-2</c:v>
                </c:pt>
                <c:pt idx="913">
                  <c:v>5.67E-2</c:v>
                </c:pt>
                <c:pt idx="914">
                  <c:v>5.6599999999999998E-2</c:v>
                </c:pt>
                <c:pt idx="915">
                  <c:v>5.6000000000000001E-2</c:v>
                </c:pt>
                <c:pt idx="916">
                  <c:v>5.5899999999999998E-2</c:v>
                </c:pt>
                <c:pt idx="917">
                  <c:v>5.57E-2</c:v>
                </c:pt>
                <c:pt idx="918">
                  <c:v>5.5E-2</c:v>
                </c:pt>
                <c:pt idx="919">
                  <c:v>5.4899999999999997E-2</c:v>
                </c:pt>
                <c:pt idx="920">
                  <c:v>5.4800000000000001E-2</c:v>
                </c:pt>
                <c:pt idx="921">
                  <c:v>5.4699999999999999E-2</c:v>
                </c:pt>
                <c:pt idx="922">
                  <c:v>5.4699999999999999E-2</c:v>
                </c:pt>
                <c:pt idx="923">
                  <c:v>5.4600000000000003E-2</c:v>
                </c:pt>
                <c:pt idx="924">
                  <c:v>5.4300000000000001E-2</c:v>
                </c:pt>
                <c:pt idx="925">
                  <c:v>5.4199999999999998E-2</c:v>
                </c:pt>
                <c:pt idx="926">
                  <c:v>5.3800000000000001E-2</c:v>
                </c:pt>
                <c:pt idx="927">
                  <c:v>5.3699999999999998E-2</c:v>
                </c:pt>
                <c:pt idx="928">
                  <c:v>5.3600000000000002E-2</c:v>
                </c:pt>
                <c:pt idx="929">
                  <c:v>5.3600000000000002E-2</c:v>
                </c:pt>
                <c:pt idx="930">
                  <c:v>5.3400000000000003E-2</c:v>
                </c:pt>
                <c:pt idx="931">
                  <c:v>5.2999999999999999E-2</c:v>
                </c:pt>
                <c:pt idx="932">
                  <c:v>5.2900000000000003E-2</c:v>
                </c:pt>
                <c:pt idx="933">
                  <c:v>5.2600000000000001E-2</c:v>
                </c:pt>
                <c:pt idx="934">
                  <c:v>5.1799999999999999E-2</c:v>
                </c:pt>
                <c:pt idx="935">
                  <c:v>5.1700000000000003E-2</c:v>
                </c:pt>
                <c:pt idx="936">
                  <c:v>5.11E-2</c:v>
                </c:pt>
                <c:pt idx="937">
                  <c:v>5.11E-2</c:v>
                </c:pt>
                <c:pt idx="938">
                  <c:v>5.0999999999999997E-2</c:v>
                </c:pt>
                <c:pt idx="939">
                  <c:v>5.0999999999999997E-2</c:v>
                </c:pt>
                <c:pt idx="940">
                  <c:v>5.04E-2</c:v>
                </c:pt>
                <c:pt idx="941">
                  <c:v>5.0200000000000002E-2</c:v>
                </c:pt>
                <c:pt idx="942">
                  <c:v>5.0099999999999999E-2</c:v>
                </c:pt>
                <c:pt idx="943">
                  <c:v>5.0099999999999999E-2</c:v>
                </c:pt>
                <c:pt idx="944">
                  <c:v>4.9399999999999999E-2</c:v>
                </c:pt>
                <c:pt idx="945">
                  <c:v>4.9399999999999999E-2</c:v>
                </c:pt>
                <c:pt idx="946">
                  <c:v>4.9200000000000001E-2</c:v>
                </c:pt>
                <c:pt idx="947">
                  <c:v>4.9099999999999998E-2</c:v>
                </c:pt>
                <c:pt idx="948">
                  <c:v>4.9099999999999998E-2</c:v>
                </c:pt>
                <c:pt idx="949">
                  <c:v>4.9000000000000002E-2</c:v>
                </c:pt>
                <c:pt idx="950">
                  <c:v>4.87E-2</c:v>
                </c:pt>
                <c:pt idx="951">
                  <c:v>4.8300000000000003E-2</c:v>
                </c:pt>
                <c:pt idx="952">
                  <c:v>4.8300000000000003E-2</c:v>
                </c:pt>
                <c:pt idx="953">
                  <c:v>4.7800000000000002E-2</c:v>
                </c:pt>
                <c:pt idx="954">
                  <c:v>4.7699999999999999E-2</c:v>
                </c:pt>
                <c:pt idx="955">
                  <c:v>4.7699999999999999E-2</c:v>
                </c:pt>
                <c:pt idx="956">
                  <c:v>4.7699999999999999E-2</c:v>
                </c:pt>
                <c:pt idx="957">
                  <c:v>4.7699999999999999E-2</c:v>
                </c:pt>
                <c:pt idx="958">
                  <c:v>4.7600000000000003E-2</c:v>
                </c:pt>
                <c:pt idx="959">
                  <c:v>4.7E-2</c:v>
                </c:pt>
                <c:pt idx="960">
                  <c:v>4.6600000000000003E-2</c:v>
                </c:pt>
                <c:pt idx="961">
                  <c:v>4.6399999999999997E-2</c:v>
                </c:pt>
                <c:pt idx="962">
                  <c:v>4.6199999999999998E-2</c:v>
                </c:pt>
                <c:pt idx="963">
                  <c:v>4.58E-2</c:v>
                </c:pt>
                <c:pt idx="964">
                  <c:v>4.4900000000000002E-2</c:v>
                </c:pt>
                <c:pt idx="965">
                  <c:v>4.4900000000000002E-2</c:v>
                </c:pt>
                <c:pt idx="966">
                  <c:v>4.48E-2</c:v>
                </c:pt>
                <c:pt idx="967">
                  <c:v>4.36E-2</c:v>
                </c:pt>
                <c:pt idx="968">
                  <c:v>4.3499999999999997E-2</c:v>
                </c:pt>
                <c:pt idx="969">
                  <c:v>4.3400000000000001E-2</c:v>
                </c:pt>
                <c:pt idx="970">
                  <c:v>4.3299999999999998E-2</c:v>
                </c:pt>
                <c:pt idx="971">
                  <c:v>4.3299999999999998E-2</c:v>
                </c:pt>
                <c:pt idx="972">
                  <c:v>4.3099999999999999E-2</c:v>
                </c:pt>
                <c:pt idx="973">
                  <c:v>4.2999999999999997E-2</c:v>
                </c:pt>
                <c:pt idx="974">
                  <c:v>4.2799999999999998E-2</c:v>
                </c:pt>
                <c:pt idx="975">
                  <c:v>4.2700000000000002E-2</c:v>
                </c:pt>
                <c:pt idx="976">
                  <c:v>4.2000000000000003E-2</c:v>
                </c:pt>
                <c:pt idx="977">
                  <c:v>4.2000000000000003E-2</c:v>
                </c:pt>
                <c:pt idx="978">
                  <c:v>4.1700000000000001E-2</c:v>
                </c:pt>
                <c:pt idx="979">
                  <c:v>4.0399999999999998E-2</c:v>
                </c:pt>
                <c:pt idx="980">
                  <c:v>4.0399999999999998E-2</c:v>
                </c:pt>
                <c:pt idx="981">
                  <c:v>4.0300000000000002E-2</c:v>
                </c:pt>
                <c:pt idx="982">
                  <c:v>4.02E-2</c:v>
                </c:pt>
                <c:pt idx="983">
                  <c:v>3.9800000000000002E-2</c:v>
                </c:pt>
                <c:pt idx="984">
                  <c:v>3.9300000000000002E-2</c:v>
                </c:pt>
                <c:pt idx="985">
                  <c:v>3.9199999999999999E-2</c:v>
                </c:pt>
                <c:pt idx="986">
                  <c:v>3.9199999999999999E-2</c:v>
                </c:pt>
                <c:pt idx="987">
                  <c:v>3.8600000000000002E-2</c:v>
                </c:pt>
                <c:pt idx="988">
                  <c:v>3.85E-2</c:v>
                </c:pt>
                <c:pt idx="989">
                  <c:v>3.8399999999999997E-2</c:v>
                </c:pt>
                <c:pt idx="990">
                  <c:v>3.8100000000000002E-2</c:v>
                </c:pt>
                <c:pt idx="991">
                  <c:v>3.8100000000000002E-2</c:v>
                </c:pt>
                <c:pt idx="992">
                  <c:v>3.7499999999999999E-2</c:v>
                </c:pt>
                <c:pt idx="993">
                  <c:v>3.7100000000000001E-2</c:v>
                </c:pt>
                <c:pt idx="994">
                  <c:v>3.7100000000000001E-2</c:v>
                </c:pt>
                <c:pt idx="995">
                  <c:v>3.6999999999999998E-2</c:v>
                </c:pt>
                <c:pt idx="996">
                  <c:v>3.6799999999999999E-2</c:v>
                </c:pt>
                <c:pt idx="997">
                  <c:v>3.6799999999999999E-2</c:v>
                </c:pt>
                <c:pt idx="998">
                  <c:v>3.49E-2</c:v>
                </c:pt>
                <c:pt idx="999">
                  <c:v>3.0099999999999998E-2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78F-4FC7-8F07-5691C042FCFC}"/>
            </c:ext>
          </c:extLst>
        </c:ser>
        <c:ser>
          <c:idx val="1"/>
          <c:order val="1"/>
          <c:tx>
            <c:v>Series2</c:v>
          </c:tx>
          <c:spPr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marker>
            <c:symbol val="square"/>
            <c:size val="2"/>
            <c:spPr>
              <a:solidFill>
                <a:schemeClr val="lt1"/>
              </a:solidFill>
              <a:ln w="127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c:spPr>
          </c:marker>
          <c:xVal>
            <c:numRef>
              <c:f>Sheet1!$A$1:$A$1000</c:f>
              <c:numCache>
                <c:formatCode>General</c:formatCode>
                <c:ptCount val="1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</c:numCache>
            </c:numRef>
          </c:xVal>
          <c:yVal>
            <c:numRef>
              <c:f>Sheet1!$C$1:$C$1000</c:f>
              <c:numCache>
                <c:formatCode>General</c:formatCode>
                <c:ptCount val="1000"/>
                <c:pt idx="0">
                  <c:v>0.50719999999999998</c:v>
                </c:pt>
                <c:pt idx="1">
                  <c:v>0.52610000000000001</c:v>
                </c:pt>
                <c:pt idx="2">
                  <c:v>0.53380000000000005</c:v>
                </c:pt>
                <c:pt idx="3">
                  <c:v>0.54459999999999997</c:v>
                </c:pt>
                <c:pt idx="4">
                  <c:v>0.55089999999999995</c:v>
                </c:pt>
                <c:pt idx="5">
                  <c:v>0.5514</c:v>
                </c:pt>
                <c:pt idx="6">
                  <c:v>0.54820000000000002</c:v>
                </c:pt>
                <c:pt idx="7">
                  <c:v>0.54320000000000002</c:v>
                </c:pt>
                <c:pt idx="8">
                  <c:v>0.5514</c:v>
                </c:pt>
                <c:pt idx="9">
                  <c:v>0.56710000000000005</c:v>
                </c:pt>
                <c:pt idx="10">
                  <c:v>0.55900000000000005</c:v>
                </c:pt>
                <c:pt idx="11">
                  <c:v>0.57430000000000003</c:v>
                </c:pt>
                <c:pt idx="12">
                  <c:v>0.56759999999999999</c:v>
                </c:pt>
                <c:pt idx="13">
                  <c:v>0.56889999999999996</c:v>
                </c:pt>
                <c:pt idx="14">
                  <c:v>0.57520000000000004</c:v>
                </c:pt>
                <c:pt idx="15">
                  <c:v>0.59099999999999997</c:v>
                </c:pt>
                <c:pt idx="16">
                  <c:v>0.58740000000000003</c:v>
                </c:pt>
                <c:pt idx="17">
                  <c:v>0.59640000000000004</c:v>
                </c:pt>
                <c:pt idx="18">
                  <c:v>0.5887</c:v>
                </c:pt>
                <c:pt idx="19">
                  <c:v>0.59460000000000002</c:v>
                </c:pt>
                <c:pt idx="20">
                  <c:v>0.58650000000000002</c:v>
                </c:pt>
                <c:pt idx="21">
                  <c:v>0.58689999999999998</c:v>
                </c:pt>
                <c:pt idx="22">
                  <c:v>0.60629999999999995</c:v>
                </c:pt>
                <c:pt idx="23">
                  <c:v>0.6</c:v>
                </c:pt>
                <c:pt idx="24">
                  <c:v>0.60050000000000003</c:v>
                </c:pt>
                <c:pt idx="25">
                  <c:v>0.61350000000000005</c:v>
                </c:pt>
                <c:pt idx="26">
                  <c:v>0.6099</c:v>
                </c:pt>
                <c:pt idx="27">
                  <c:v>0.60450000000000004</c:v>
                </c:pt>
                <c:pt idx="28">
                  <c:v>0.6018</c:v>
                </c:pt>
                <c:pt idx="29">
                  <c:v>0.60770000000000002</c:v>
                </c:pt>
                <c:pt idx="30">
                  <c:v>0.62029999999999996</c:v>
                </c:pt>
                <c:pt idx="31">
                  <c:v>0.61260000000000003</c:v>
                </c:pt>
                <c:pt idx="32">
                  <c:v>0.62390000000000001</c:v>
                </c:pt>
                <c:pt idx="33">
                  <c:v>0.61670000000000003</c:v>
                </c:pt>
                <c:pt idx="34">
                  <c:v>0.62429999999999997</c:v>
                </c:pt>
                <c:pt idx="35">
                  <c:v>0.62970000000000004</c:v>
                </c:pt>
                <c:pt idx="36">
                  <c:v>0.62480000000000002</c:v>
                </c:pt>
                <c:pt idx="37">
                  <c:v>0.63239999999999996</c:v>
                </c:pt>
                <c:pt idx="38">
                  <c:v>0.62970000000000004</c:v>
                </c:pt>
                <c:pt idx="39">
                  <c:v>0.63380000000000003</c:v>
                </c:pt>
                <c:pt idx="40">
                  <c:v>0.63649999999999995</c:v>
                </c:pt>
                <c:pt idx="41">
                  <c:v>0.64910000000000001</c:v>
                </c:pt>
                <c:pt idx="42">
                  <c:v>0.65359999999999996</c:v>
                </c:pt>
                <c:pt idx="43">
                  <c:v>0.65810000000000002</c:v>
                </c:pt>
                <c:pt idx="44">
                  <c:v>0.64910000000000001</c:v>
                </c:pt>
                <c:pt idx="45">
                  <c:v>0.64859999999999995</c:v>
                </c:pt>
                <c:pt idx="46">
                  <c:v>0.6532</c:v>
                </c:pt>
                <c:pt idx="47">
                  <c:v>0.66259999999999997</c:v>
                </c:pt>
                <c:pt idx="48">
                  <c:v>0.65449999999999997</c:v>
                </c:pt>
                <c:pt idx="49">
                  <c:v>0.65539999999999998</c:v>
                </c:pt>
                <c:pt idx="50">
                  <c:v>0.65900000000000003</c:v>
                </c:pt>
                <c:pt idx="51">
                  <c:v>0.6653</c:v>
                </c:pt>
                <c:pt idx="52">
                  <c:v>0.65769999999999995</c:v>
                </c:pt>
                <c:pt idx="53">
                  <c:v>0.66669999999999996</c:v>
                </c:pt>
                <c:pt idx="54">
                  <c:v>0.68149999999999999</c:v>
                </c:pt>
                <c:pt idx="55">
                  <c:v>0.67210000000000003</c:v>
                </c:pt>
                <c:pt idx="56">
                  <c:v>0.66759999999999997</c:v>
                </c:pt>
                <c:pt idx="57">
                  <c:v>0.67969999999999997</c:v>
                </c:pt>
                <c:pt idx="58">
                  <c:v>0.67249999999999999</c:v>
                </c:pt>
                <c:pt idx="59">
                  <c:v>0.67930000000000001</c:v>
                </c:pt>
                <c:pt idx="60">
                  <c:v>0.69279999999999997</c:v>
                </c:pt>
                <c:pt idx="61">
                  <c:v>0.68830000000000002</c:v>
                </c:pt>
                <c:pt idx="62">
                  <c:v>0.68379999999999996</c:v>
                </c:pt>
                <c:pt idx="63">
                  <c:v>0.68959999999999999</c:v>
                </c:pt>
                <c:pt idx="64">
                  <c:v>0.68510000000000004</c:v>
                </c:pt>
                <c:pt idx="65">
                  <c:v>0.68920000000000003</c:v>
                </c:pt>
                <c:pt idx="66">
                  <c:v>0.68559999999999999</c:v>
                </c:pt>
                <c:pt idx="67">
                  <c:v>0.69140000000000001</c:v>
                </c:pt>
                <c:pt idx="68">
                  <c:v>0.70140000000000002</c:v>
                </c:pt>
                <c:pt idx="69">
                  <c:v>0.69369999999999998</c:v>
                </c:pt>
                <c:pt idx="70">
                  <c:v>0.68420000000000003</c:v>
                </c:pt>
                <c:pt idx="71">
                  <c:v>0.7</c:v>
                </c:pt>
                <c:pt idx="72">
                  <c:v>0.69279999999999997</c:v>
                </c:pt>
                <c:pt idx="73">
                  <c:v>0.69499999999999995</c:v>
                </c:pt>
                <c:pt idx="74">
                  <c:v>0.70630000000000004</c:v>
                </c:pt>
                <c:pt idx="75">
                  <c:v>0.68959999999999999</c:v>
                </c:pt>
                <c:pt idx="76">
                  <c:v>0.70679999999999998</c:v>
                </c:pt>
                <c:pt idx="77">
                  <c:v>0.71850000000000003</c:v>
                </c:pt>
                <c:pt idx="78">
                  <c:v>0.70540000000000003</c:v>
                </c:pt>
                <c:pt idx="79">
                  <c:v>0.70409999999999995</c:v>
                </c:pt>
                <c:pt idx="80">
                  <c:v>0.70140000000000002</c:v>
                </c:pt>
                <c:pt idx="81">
                  <c:v>0.70540000000000003</c:v>
                </c:pt>
                <c:pt idx="82">
                  <c:v>0.71220000000000006</c:v>
                </c:pt>
                <c:pt idx="83">
                  <c:v>0.71309999999999996</c:v>
                </c:pt>
                <c:pt idx="84">
                  <c:v>0.70720000000000005</c:v>
                </c:pt>
                <c:pt idx="85">
                  <c:v>0.71579999999999999</c:v>
                </c:pt>
                <c:pt idx="86">
                  <c:v>0.72250000000000003</c:v>
                </c:pt>
                <c:pt idx="87">
                  <c:v>0.71940000000000004</c:v>
                </c:pt>
                <c:pt idx="88">
                  <c:v>0.72070000000000001</c:v>
                </c:pt>
                <c:pt idx="89">
                  <c:v>0.72340000000000004</c:v>
                </c:pt>
                <c:pt idx="90">
                  <c:v>0.72789999999999999</c:v>
                </c:pt>
                <c:pt idx="91">
                  <c:v>0.73199999999999998</c:v>
                </c:pt>
                <c:pt idx="92">
                  <c:v>0.71079999999999999</c:v>
                </c:pt>
                <c:pt idx="93">
                  <c:v>0.7288</c:v>
                </c:pt>
                <c:pt idx="94">
                  <c:v>0.73650000000000004</c:v>
                </c:pt>
                <c:pt idx="95">
                  <c:v>0.73599999999999999</c:v>
                </c:pt>
                <c:pt idx="96">
                  <c:v>0.72609999999999997</c:v>
                </c:pt>
                <c:pt idx="97">
                  <c:v>0.73150000000000004</c:v>
                </c:pt>
                <c:pt idx="98">
                  <c:v>0.72929999999999995</c:v>
                </c:pt>
                <c:pt idx="99">
                  <c:v>0.72030000000000005</c:v>
                </c:pt>
                <c:pt idx="100">
                  <c:v>0.73199999999999998</c:v>
                </c:pt>
                <c:pt idx="101">
                  <c:v>0.73060000000000003</c:v>
                </c:pt>
                <c:pt idx="102">
                  <c:v>0.7419</c:v>
                </c:pt>
                <c:pt idx="103">
                  <c:v>0.72789999999999999</c:v>
                </c:pt>
                <c:pt idx="104">
                  <c:v>0.73650000000000004</c:v>
                </c:pt>
                <c:pt idx="105">
                  <c:v>0.73240000000000005</c:v>
                </c:pt>
                <c:pt idx="106">
                  <c:v>0.73919999999999997</c:v>
                </c:pt>
                <c:pt idx="107">
                  <c:v>0.74409999999999998</c:v>
                </c:pt>
                <c:pt idx="108">
                  <c:v>0.74319999999999997</c:v>
                </c:pt>
                <c:pt idx="109">
                  <c:v>0.74590000000000001</c:v>
                </c:pt>
                <c:pt idx="110">
                  <c:v>0.74680000000000002</c:v>
                </c:pt>
                <c:pt idx="111">
                  <c:v>0.74409999999999998</c:v>
                </c:pt>
                <c:pt idx="112">
                  <c:v>0.74950000000000006</c:v>
                </c:pt>
                <c:pt idx="113">
                  <c:v>0.74139999999999995</c:v>
                </c:pt>
                <c:pt idx="114">
                  <c:v>0.74319999999999997</c:v>
                </c:pt>
                <c:pt idx="115">
                  <c:v>0.74729999999999996</c:v>
                </c:pt>
                <c:pt idx="116">
                  <c:v>0.74819999999999998</c:v>
                </c:pt>
                <c:pt idx="117">
                  <c:v>0.75360000000000005</c:v>
                </c:pt>
                <c:pt idx="118">
                  <c:v>0.75900000000000001</c:v>
                </c:pt>
                <c:pt idx="119">
                  <c:v>0.75360000000000005</c:v>
                </c:pt>
                <c:pt idx="120">
                  <c:v>0.76129999999999998</c:v>
                </c:pt>
                <c:pt idx="121">
                  <c:v>0.75900000000000001</c:v>
                </c:pt>
                <c:pt idx="122">
                  <c:v>0.75990000000000002</c:v>
                </c:pt>
                <c:pt idx="123">
                  <c:v>0.75449999999999995</c:v>
                </c:pt>
                <c:pt idx="124">
                  <c:v>0.76080000000000003</c:v>
                </c:pt>
                <c:pt idx="125">
                  <c:v>0.75990000000000002</c:v>
                </c:pt>
                <c:pt idx="126">
                  <c:v>0.76890000000000003</c:v>
                </c:pt>
                <c:pt idx="127">
                  <c:v>0.77249999999999996</c:v>
                </c:pt>
                <c:pt idx="128">
                  <c:v>0.76170000000000004</c:v>
                </c:pt>
                <c:pt idx="129">
                  <c:v>0.76939999999999997</c:v>
                </c:pt>
                <c:pt idx="130">
                  <c:v>0.7752</c:v>
                </c:pt>
                <c:pt idx="131">
                  <c:v>0.76439999999999997</c:v>
                </c:pt>
                <c:pt idx="132">
                  <c:v>0.76670000000000005</c:v>
                </c:pt>
                <c:pt idx="133">
                  <c:v>0.76800000000000002</c:v>
                </c:pt>
                <c:pt idx="134">
                  <c:v>0.76129999999999998</c:v>
                </c:pt>
                <c:pt idx="135">
                  <c:v>0.76670000000000005</c:v>
                </c:pt>
                <c:pt idx="136">
                  <c:v>0.77659999999999996</c:v>
                </c:pt>
                <c:pt idx="137">
                  <c:v>0.76980000000000004</c:v>
                </c:pt>
                <c:pt idx="138">
                  <c:v>0.77249999999999996</c:v>
                </c:pt>
                <c:pt idx="139">
                  <c:v>0.77749999999999997</c:v>
                </c:pt>
                <c:pt idx="140">
                  <c:v>0.7712</c:v>
                </c:pt>
                <c:pt idx="141">
                  <c:v>0.77929999999999999</c:v>
                </c:pt>
                <c:pt idx="142">
                  <c:v>0.7671</c:v>
                </c:pt>
                <c:pt idx="143">
                  <c:v>0.76259999999999994</c:v>
                </c:pt>
                <c:pt idx="144">
                  <c:v>0.78059999999999996</c:v>
                </c:pt>
                <c:pt idx="145">
                  <c:v>0.77610000000000001</c:v>
                </c:pt>
                <c:pt idx="146">
                  <c:v>0.78510000000000002</c:v>
                </c:pt>
                <c:pt idx="147">
                  <c:v>0.77790000000000004</c:v>
                </c:pt>
                <c:pt idx="148">
                  <c:v>0.77610000000000001</c:v>
                </c:pt>
                <c:pt idx="149">
                  <c:v>0.77929999999999999</c:v>
                </c:pt>
                <c:pt idx="150">
                  <c:v>0.78469999999999995</c:v>
                </c:pt>
                <c:pt idx="151">
                  <c:v>0.78149999999999997</c:v>
                </c:pt>
                <c:pt idx="152">
                  <c:v>0.7833</c:v>
                </c:pt>
                <c:pt idx="153">
                  <c:v>0.78149999999999997</c:v>
                </c:pt>
                <c:pt idx="154">
                  <c:v>0.78600000000000003</c:v>
                </c:pt>
                <c:pt idx="155">
                  <c:v>0.77700000000000002</c:v>
                </c:pt>
                <c:pt idx="156">
                  <c:v>0.79410000000000003</c:v>
                </c:pt>
                <c:pt idx="157">
                  <c:v>0.77969999999999995</c:v>
                </c:pt>
                <c:pt idx="158">
                  <c:v>0.78420000000000001</c:v>
                </c:pt>
                <c:pt idx="159">
                  <c:v>0.79590000000000005</c:v>
                </c:pt>
                <c:pt idx="160">
                  <c:v>0.7923</c:v>
                </c:pt>
                <c:pt idx="161">
                  <c:v>0.79410000000000003</c:v>
                </c:pt>
                <c:pt idx="162">
                  <c:v>0.79279999999999995</c:v>
                </c:pt>
                <c:pt idx="163">
                  <c:v>0.78110000000000002</c:v>
                </c:pt>
                <c:pt idx="164">
                  <c:v>0.78779999999999994</c:v>
                </c:pt>
                <c:pt idx="165">
                  <c:v>0.78380000000000005</c:v>
                </c:pt>
                <c:pt idx="166">
                  <c:v>0.79410000000000003</c:v>
                </c:pt>
                <c:pt idx="167">
                  <c:v>0.79679999999999995</c:v>
                </c:pt>
                <c:pt idx="168">
                  <c:v>0.79369999999999996</c:v>
                </c:pt>
                <c:pt idx="169">
                  <c:v>0.79549999999999998</c:v>
                </c:pt>
                <c:pt idx="170">
                  <c:v>0.80630000000000002</c:v>
                </c:pt>
                <c:pt idx="171">
                  <c:v>0.79859999999999998</c:v>
                </c:pt>
                <c:pt idx="172">
                  <c:v>0.79730000000000001</c:v>
                </c:pt>
                <c:pt idx="173">
                  <c:v>0.79769999999999996</c:v>
                </c:pt>
                <c:pt idx="174">
                  <c:v>0.80810000000000004</c:v>
                </c:pt>
                <c:pt idx="175">
                  <c:v>0.80179999999999996</c:v>
                </c:pt>
                <c:pt idx="176">
                  <c:v>0.8014</c:v>
                </c:pt>
                <c:pt idx="177">
                  <c:v>0.80359999999999998</c:v>
                </c:pt>
                <c:pt idx="178">
                  <c:v>0.80089999999999995</c:v>
                </c:pt>
                <c:pt idx="179">
                  <c:v>0.8095</c:v>
                </c:pt>
                <c:pt idx="180">
                  <c:v>0.80089999999999995</c:v>
                </c:pt>
                <c:pt idx="181">
                  <c:v>0.80230000000000001</c:v>
                </c:pt>
                <c:pt idx="182">
                  <c:v>0.8095</c:v>
                </c:pt>
                <c:pt idx="183">
                  <c:v>0.81759999999999999</c:v>
                </c:pt>
                <c:pt idx="184">
                  <c:v>0.80769999999999997</c:v>
                </c:pt>
                <c:pt idx="185">
                  <c:v>0.80679999999999996</c:v>
                </c:pt>
                <c:pt idx="186">
                  <c:v>0.80359999999999998</c:v>
                </c:pt>
                <c:pt idx="187">
                  <c:v>0.81040000000000001</c:v>
                </c:pt>
                <c:pt idx="188">
                  <c:v>0.81310000000000004</c:v>
                </c:pt>
                <c:pt idx="189">
                  <c:v>0.82210000000000005</c:v>
                </c:pt>
                <c:pt idx="190">
                  <c:v>0.81130000000000002</c:v>
                </c:pt>
                <c:pt idx="191">
                  <c:v>0.81710000000000005</c:v>
                </c:pt>
                <c:pt idx="192">
                  <c:v>0.80989999999999995</c:v>
                </c:pt>
                <c:pt idx="193">
                  <c:v>0.80769999999999997</c:v>
                </c:pt>
                <c:pt idx="194">
                  <c:v>0.81399999999999995</c:v>
                </c:pt>
                <c:pt idx="195">
                  <c:v>0.81850000000000001</c:v>
                </c:pt>
                <c:pt idx="196">
                  <c:v>0.81220000000000003</c:v>
                </c:pt>
                <c:pt idx="197">
                  <c:v>0.81799999999999995</c:v>
                </c:pt>
                <c:pt idx="198">
                  <c:v>0.81710000000000005</c:v>
                </c:pt>
                <c:pt idx="199">
                  <c:v>0.81259999999999999</c:v>
                </c:pt>
                <c:pt idx="200">
                  <c:v>0.80900000000000005</c:v>
                </c:pt>
                <c:pt idx="201">
                  <c:v>0.82430000000000003</c:v>
                </c:pt>
                <c:pt idx="202">
                  <c:v>0.81889999999999996</c:v>
                </c:pt>
                <c:pt idx="203">
                  <c:v>0.81710000000000005</c:v>
                </c:pt>
                <c:pt idx="204">
                  <c:v>0.82930000000000004</c:v>
                </c:pt>
                <c:pt idx="205">
                  <c:v>0.81979999999999997</c:v>
                </c:pt>
                <c:pt idx="206">
                  <c:v>0.83509999999999995</c:v>
                </c:pt>
                <c:pt idx="207">
                  <c:v>0.8266</c:v>
                </c:pt>
                <c:pt idx="208">
                  <c:v>0.82569999999999999</c:v>
                </c:pt>
                <c:pt idx="209">
                  <c:v>0.82299999999999995</c:v>
                </c:pt>
                <c:pt idx="210">
                  <c:v>0.82609999999999995</c:v>
                </c:pt>
                <c:pt idx="211">
                  <c:v>0.82340000000000002</c:v>
                </c:pt>
                <c:pt idx="212">
                  <c:v>0.82969999999999999</c:v>
                </c:pt>
                <c:pt idx="213">
                  <c:v>0.82210000000000005</c:v>
                </c:pt>
                <c:pt idx="214">
                  <c:v>0.82789999999999997</c:v>
                </c:pt>
                <c:pt idx="215">
                  <c:v>0.82750000000000001</c:v>
                </c:pt>
                <c:pt idx="216">
                  <c:v>0.82879999999999998</c:v>
                </c:pt>
                <c:pt idx="217">
                  <c:v>0.8266</c:v>
                </c:pt>
                <c:pt idx="218">
                  <c:v>0.83150000000000002</c:v>
                </c:pt>
                <c:pt idx="219">
                  <c:v>0.83509999999999995</c:v>
                </c:pt>
                <c:pt idx="220">
                  <c:v>0.83199999999999996</c:v>
                </c:pt>
                <c:pt idx="221">
                  <c:v>0.83740000000000003</c:v>
                </c:pt>
                <c:pt idx="222">
                  <c:v>0.83960000000000001</c:v>
                </c:pt>
                <c:pt idx="223">
                  <c:v>0.83330000000000004</c:v>
                </c:pt>
                <c:pt idx="224">
                  <c:v>0.84189999999999998</c:v>
                </c:pt>
                <c:pt idx="225">
                  <c:v>0.83689999999999998</c:v>
                </c:pt>
                <c:pt idx="226">
                  <c:v>0.83240000000000003</c:v>
                </c:pt>
                <c:pt idx="227">
                  <c:v>0.8387</c:v>
                </c:pt>
                <c:pt idx="228">
                  <c:v>0.84409999999999996</c:v>
                </c:pt>
                <c:pt idx="229">
                  <c:v>0.84279999999999999</c:v>
                </c:pt>
                <c:pt idx="230">
                  <c:v>0.84640000000000004</c:v>
                </c:pt>
                <c:pt idx="231">
                  <c:v>0.84279999999999999</c:v>
                </c:pt>
                <c:pt idx="232">
                  <c:v>0.84279999999999999</c:v>
                </c:pt>
                <c:pt idx="233">
                  <c:v>0.83919999999999995</c:v>
                </c:pt>
                <c:pt idx="234">
                  <c:v>0.8468</c:v>
                </c:pt>
                <c:pt idx="235">
                  <c:v>0.84230000000000005</c:v>
                </c:pt>
                <c:pt idx="236">
                  <c:v>0.84460000000000002</c:v>
                </c:pt>
                <c:pt idx="237">
                  <c:v>0.8387</c:v>
                </c:pt>
                <c:pt idx="238">
                  <c:v>0.84319999999999995</c:v>
                </c:pt>
                <c:pt idx="239">
                  <c:v>0.85050000000000003</c:v>
                </c:pt>
                <c:pt idx="240">
                  <c:v>0.84230000000000005</c:v>
                </c:pt>
                <c:pt idx="241">
                  <c:v>0.84550000000000003</c:v>
                </c:pt>
                <c:pt idx="242">
                  <c:v>0.84640000000000004</c:v>
                </c:pt>
                <c:pt idx="243">
                  <c:v>0.84050000000000002</c:v>
                </c:pt>
                <c:pt idx="244">
                  <c:v>0.85319999999999996</c:v>
                </c:pt>
                <c:pt idx="245">
                  <c:v>0.84499999999999997</c:v>
                </c:pt>
                <c:pt idx="246">
                  <c:v>0.84589999999999999</c:v>
                </c:pt>
                <c:pt idx="247">
                  <c:v>0.84409999999999996</c:v>
                </c:pt>
                <c:pt idx="248">
                  <c:v>0.85680000000000001</c:v>
                </c:pt>
                <c:pt idx="249">
                  <c:v>0.84909999999999997</c:v>
                </c:pt>
                <c:pt idx="250">
                  <c:v>0.85629999999999995</c:v>
                </c:pt>
                <c:pt idx="251">
                  <c:v>0.84550000000000003</c:v>
                </c:pt>
                <c:pt idx="252">
                  <c:v>0.85719999999999996</c:v>
                </c:pt>
                <c:pt idx="253">
                  <c:v>0.85319999999999996</c:v>
                </c:pt>
                <c:pt idx="254">
                  <c:v>0.85089999999999999</c:v>
                </c:pt>
                <c:pt idx="255">
                  <c:v>0.85499999999999998</c:v>
                </c:pt>
                <c:pt idx="256">
                  <c:v>0.85450000000000004</c:v>
                </c:pt>
                <c:pt idx="257">
                  <c:v>0.86129999999999995</c:v>
                </c:pt>
                <c:pt idx="258">
                  <c:v>0.86170000000000002</c:v>
                </c:pt>
                <c:pt idx="259">
                  <c:v>0.85229999999999995</c:v>
                </c:pt>
                <c:pt idx="260">
                  <c:v>0.85860000000000003</c:v>
                </c:pt>
                <c:pt idx="261">
                  <c:v>0.85450000000000004</c:v>
                </c:pt>
                <c:pt idx="262">
                  <c:v>0.85589999999999999</c:v>
                </c:pt>
                <c:pt idx="263">
                  <c:v>0.86170000000000002</c:v>
                </c:pt>
                <c:pt idx="264">
                  <c:v>0.86439999999999995</c:v>
                </c:pt>
                <c:pt idx="265">
                  <c:v>0.86080000000000001</c:v>
                </c:pt>
                <c:pt idx="266">
                  <c:v>0.85409999999999997</c:v>
                </c:pt>
                <c:pt idx="267">
                  <c:v>0.86439999999999995</c:v>
                </c:pt>
                <c:pt idx="268">
                  <c:v>0.88560000000000005</c:v>
                </c:pt>
                <c:pt idx="269">
                  <c:v>0.86309999999999998</c:v>
                </c:pt>
                <c:pt idx="270">
                  <c:v>0.86670000000000003</c:v>
                </c:pt>
                <c:pt idx="271">
                  <c:v>0.85319999999999996</c:v>
                </c:pt>
                <c:pt idx="272">
                  <c:v>0.86529999999999996</c:v>
                </c:pt>
                <c:pt idx="273">
                  <c:v>0.86350000000000005</c:v>
                </c:pt>
                <c:pt idx="274">
                  <c:v>0.87119999999999997</c:v>
                </c:pt>
                <c:pt idx="275">
                  <c:v>0.86080000000000001</c:v>
                </c:pt>
                <c:pt idx="276">
                  <c:v>0.85809999999999997</c:v>
                </c:pt>
                <c:pt idx="277">
                  <c:v>0.86439999999999995</c:v>
                </c:pt>
                <c:pt idx="278">
                  <c:v>0.86709999999999998</c:v>
                </c:pt>
                <c:pt idx="279">
                  <c:v>0.86350000000000005</c:v>
                </c:pt>
                <c:pt idx="280">
                  <c:v>0.86580000000000001</c:v>
                </c:pt>
                <c:pt idx="281">
                  <c:v>0.86399999999999999</c:v>
                </c:pt>
                <c:pt idx="282">
                  <c:v>0.86529999999999996</c:v>
                </c:pt>
                <c:pt idx="283">
                  <c:v>0.87790000000000001</c:v>
                </c:pt>
                <c:pt idx="284">
                  <c:v>0.86129999999999995</c:v>
                </c:pt>
                <c:pt idx="285">
                  <c:v>0.86670000000000003</c:v>
                </c:pt>
                <c:pt idx="286">
                  <c:v>0.86760000000000004</c:v>
                </c:pt>
                <c:pt idx="287">
                  <c:v>0.86939999999999995</c:v>
                </c:pt>
                <c:pt idx="288">
                  <c:v>0.87390000000000001</c:v>
                </c:pt>
                <c:pt idx="289">
                  <c:v>0.8649</c:v>
                </c:pt>
                <c:pt idx="290">
                  <c:v>0.88060000000000005</c:v>
                </c:pt>
                <c:pt idx="291">
                  <c:v>0.87250000000000005</c:v>
                </c:pt>
                <c:pt idx="292">
                  <c:v>0.86939999999999995</c:v>
                </c:pt>
                <c:pt idx="293">
                  <c:v>0.89100000000000001</c:v>
                </c:pt>
                <c:pt idx="294">
                  <c:v>0.8649</c:v>
                </c:pt>
                <c:pt idx="295">
                  <c:v>0.877</c:v>
                </c:pt>
                <c:pt idx="296">
                  <c:v>0.87209999999999999</c:v>
                </c:pt>
                <c:pt idx="297">
                  <c:v>0.87070000000000003</c:v>
                </c:pt>
                <c:pt idx="298">
                  <c:v>0.87160000000000004</c:v>
                </c:pt>
                <c:pt idx="299">
                  <c:v>0.88470000000000004</c:v>
                </c:pt>
                <c:pt idx="300">
                  <c:v>0.88380000000000003</c:v>
                </c:pt>
                <c:pt idx="301">
                  <c:v>0.87519999999999998</c:v>
                </c:pt>
                <c:pt idx="302">
                  <c:v>0.87880000000000003</c:v>
                </c:pt>
                <c:pt idx="303">
                  <c:v>0.877</c:v>
                </c:pt>
                <c:pt idx="304">
                  <c:v>0.87390000000000001</c:v>
                </c:pt>
                <c:pt idx="305">
                  <c:v>0.87929999999999997</c:v>
                </c:pt>
                <c:pt idx="306">
                  <c:v>0.8982</c:v>
                </c:pt>
                <c:pt idx="307">
                  <c:v>0.88780000000000003</c:v>
                </c:pt>
                <c:pt idx="308">
                  <c:v>0.87209999999999999</c:v>
                </c:pt>
                <c:pt idx="309">
                  <c:v>0.88060000000000005</c:v>
                </c:pt>
                <c:pt idx="310">
                  <c:v>0.87839999999999996</c:v>
                </c:pt>
                <c:pt idx="311">
                  <c:v>0.87929999999999997</c:v>
                </c:pt>
                <c:pt idx="312">
                  <c:v>0.88149999999999995</c:v>
                </c:pt>
                <c:pt idx="313">
                  <c:v>0.87790000000000001</c:v>
                </c:pt>
                <c:pt idx="314">
                  <c:v>0.87480000000000002</c:v>
                </c:pt>
                <c:pt idx="315">
                  <c:v>0.87070000000000003</c:v>
                </c:pt>
                <c:pt idx="316">
                  <c:v>0.87519999999999998</c:v>
                </c:pt>
                <c:pt idx="317">
                  <c:v>0.88149999999999995</c:v>
                </c:pt>
                <c:pt idx="318">
                  <c:v>0.88060000000000005</c:v>
                </c:pt>
                <c:pt idx="319">
                  <c:v>0.88560000000000005</c:v>
                </c:pt>
                <c:pt idx="320">
                  <c:v>0.88290000000000002</c:v>
                </c:pt>
                <c:pt idx="321">
                  <c:v>0.88019999999999998</c:v>
                </c:pt>
                <c:pt idx="322">
                  <c:v>0.88739999999999997</c:v>
                </c:pt>
                <c:pt idx="323">
                  <c:v>0.90949999999999998</c:v>
                </c:pt>
                <c:pt idx="324">
                  <c:v>0.88649999999999995</c:v>
                </c:pt>
                <c:pt idx="325">
                  <c:v>0.89500000000000002</c:v>
                </c:pt>
                <c:pt idx="326">
                  <c:v>0.89139999999999997</c:v>
                </c:pt>
                <c:pt idx="327">
                  <c:v>0.87790000000000001</c:v>
                </c:pt>
                <c:pt idx="328">
                  <c:v>0.87970000000000004</c:v>
                </c:pt>
                <c:pt idx="329">
                  <c:v>0.88290000000000002</c:v>
                </c:pt>
                <c:pt idx="330">
                  <c:v>0.88060000000000005</c:v>
                </c:pt>
                <c:pt idx="331">
                  <c:v>0.88149999999999995</c:v>
                </c:pt>
                <c:pt idx="332">
                  <c:v>0.88470000000000004</c:v>
                </c:pt>
                <c:pt idx="333">
                  <c:v>0.88959999999999995</c:v>
                </c:pt>
                <c:pt idx="334">
                  <c:v>0.88649999999999995</c:v>
                </c:pt>
                <c:pt idx="335">
                  <c:v>0.88149999999999995</c:v>
                </c:pt>
                <c:pt idx="336">
                  <c:v>0.90500000000000003</c:v>
                </c:pt>
                <c:pt idx="337">
                  <c:v>0.87790000000000001</c:v>
                </c:pt>
                <c:pt idx="338">
                  <c:v>0.88419999999999999</c:v>
                </c:pt>
                <c:pt idx="339">
                  <c:v>0.92030000000000001</c:v>
                </c:pt>
                <c:pt idx="340">
                  <c:v>0.90359999999999996</c:v>
                </c:pt>
                <c:pt idx="341">
                  <c:v>0.88560000000000005</c:v>
                </c:pt>
                <c:pt idx="342">
                  <c:v>0.89139999999999997</c:v>
                </c:pt>
                <c:pt idx="343">
                  <c:v>0.88600000000000001</c:v>
                </c:pt>
                <c:pt idx="344">
                  <c:v>0.88600000000000001</c:v>
                </c:pt>
                <c:pt idx="345">
                  <c:v>0.90410000000000001</c:v>
                </c:pt>
                <c:pt idx="346">
                  <c:v>0.88870000000000005</c:v>
                </c:pt>
                <c:pt idx="347">
                  <c:v>0.88780000000000003</c:v>
                </c:pt>
                <c:pt idx="348">
                  <c:v>0.88829999999999998</c:v>
                </c:pt>
                <c:pt idx="349">
                  <c:v>0.89100000000000001</c:v>
                </c:pt>
                <c:pt idx="350">
                  <c:v>0.88829999999999998</c:v>
                </c:pt>
                <c:pt idx="351">
                  <c:v>0.88739999999999997</c:v>
                </c:pt>
                <c:pt idx="352">
                  <c:v>0.89459999999999995</c:v>
                </c:pt>
                <c:pt idx="353">
                  <c:v>0.89370000000000005</c:v>
                </c:pt>
                <c:pt idx="354">
                  <c:v>0.90539999999999998</c:v>
                </c:pt>
                <c:pt idx="355">
                  <c:v>0.91890000000000005</c:v>
                </c:pt>
                <c:pt idx="356">
                  <c:v>0.91169999999999995</c:v>
                </c:pt>
                <c:pt idx="357">
                  <c:v>0.89229999999999998</c:v>
                </c:pt>
                <c:pt idx="358">
                  <c:v>0.89410000000000001</c:v>
                </c:pt>
                <c:pt idx="359">
                  <c:v>0.89680000000000004</c:v>
                </c:pt>
                <c:pt idx="360">
                  <c:v>0.89410000000000001</c:v>
                </c:pt>
                <c:pt idx="361">
                  <c:v>0.89319999999999999</c:v>
                </c:pt>
                <c:pt idx="362">
                  <c:v>0.8982</c:v>
                </c:pt>
                <c:pt idx="363">
                  <c:v>0.89859999999999995</c:v>
                </c:pt>
                <c:pt idx="364">
                  <c:v>0.89280000000000004</c:v>
                </c:pt>
                <c:pt idx="365">
                  <c:v>0.90410000000000001</c:v>
                </c:pt>
                <c:pt idx="366">
                  <c:v>0.91439999999999999</c:v>
                </c:pt>
                <c:pt idx="367">
                  <c:v>0.89500000000000002</c:v>
                </c:pt>
                <c:pt idx="368">
                  <c:v>0.8982</c:v>
                </c:pt>
                <c:pt idx="369">
                  <c:v>0.89459999999999995</c:v>
                </c:pt>
                <c:pt idx="370">
                  <c:v>0.90090000000000003</c:v>
                </c:pt>
                <c:pt idx="371">
                  <c:v>0.89949999999999997</c:v>
                </c:pt>
                <c:pt idx="372">
                  <c:v>0.9</c:v>
                </c:pt>
                <c:pt idx="373">
                  <c:v>0.91080000000000005</c:v>
                </c:pt>
                <c:pt idx="374">
                  <c:v>0.89949999999999997</c:v>
                </c:pt>
                <c:pt idx="375">
                  <c:v>0.89859999999999995</c:v>
                </c:pt>
                <c:pt idx="376">
                  <c:v>0.90449999999999997</c:v>
                </c:pt>
                <c:pt idx="377">
                  <c:v>0.89770000000000005</c:v>
                </c:pt>
                <c:pt idx="378">
                  <c:v>0.90180000000000005</c:v>
                </c:pt>
                <c:pt idx="379">
                  <c:v>0.90090000000000003</c:v>
                </c:pt>
                <c:pt idx="380">
                  <c:v>0.89590000000000003</c:v>
                </c:pt>
                <c:pt idx="381">
                  <c:v>0.9032</c:v>
                </c:pt>
                <c:pt idx="382">
                  <c:v>0.90049999999999997</c:v>
                </c:pt>
                <c:pt idx="383">
                  <c:v>0.92249999999999999</c:v>
                </c:pt>
                <c:pt idx="384">
                  <c:v>0.89639999999999997</c:v>
                </c:pt>
                <c:pt idx="385">
                  <c:v>0.90539999999999998</c:v>
                </c:pt>
                <c:pt idx="386">
                  <c:v>0.90449999999999997</c:v>
                </c:pt>
                <c:pt idx="387">
                  <c:v>0.90359999999999996</c:v>
                </c:pt>
                <c:pt idx="388">
                  <c:v>0.90090000000000003</c:v>
                </c:pt>
                <c:pt idx="389">
                  <c:v>0.90090000000000003</c:v>
                </c:pt>
                <c:pt idx="390">
                  <c:v>0.90539999999999998</c:v>
                </c:pt>
                <c:pt idx="391">
                  <c:v>0.9</c:v>
                </c:pt>
                <c:pt idx="392">
                  <c:v>0.90139999999999998</c:v>
                </c:pt>
                <c:pt idx="393">
                  <c:v>0.91080000000000005</c:v>
                </c:pt>
                <c:pt idx="394">
                  <c:v>0.91800000000000004</c:v>
                </c:pt>
                <c:pt idx="395">
                  <c:v>0.8982</c:v>
                </c:pt>
                <c:pt idx="396">
                  <c:v>0.90410000000000001</c:v>
                </c:pt>
                <c:pt idx="397">
                  <c:v>0.90769999999999995</c:v>
                </c:pt>
                <c:pt idx="398">
                  <c:v>0.90500000000000003</c:v>
                </c:pt>
                <c:pt idx="399">
                  <c:v>0.90990000000000004</c:v>
                </c:pt>
                <c:pt idx="400">
                  <c:v>0.90539999999999998</c:v>
                </c:pt>
                <c:pt idx="401">
                  <c:v>0.91759999999999997</c:v>
                </c:pt>
                <c:pt idx="402">
                  <c:v>0.9032</c:v>
                </c:pt>
                <c:pt idx="403">
                  <c:v>0.90449999999999997</c:v>
                </c:pt>
                <c:pt idx="404">
                  <c:v>0.90900000000000003</c:v>
                </c:pt>
                <c:pt idx="405">
                  <c:v>0.90500000000000003</c:v>
                </c:pt>
                <c:pt idx="406">
                  <c:v>0.89949999999999997</c:v>
                </c:pt>
                <c:pt idx="407">
                  <c:v>0.90539999999999998</c:v>
                </c:pt>
                <c:pt idx="408">
                  <c:v>0.90990000000000004</c:v>
                </c:pt>
                <c:pt idx="409">
                  <c:v>0.91800000000000004</c:v>
                </c:pt>
                <c:pt idx="410">
                  <c:v>0.90539999999999998</c:v>
                </c:pt>
                <c:pt idx="411">
                  <c:v>0.9032</c:v>
                </c:pt>
                <c:pt idx="412">
                  <c:v>0.9194</c:v>
                </c:pt>
                <c:pt idx="413">
                  <c:v>0.90900000000000003</c:v>
                </c:pt>
                <c:pt idx="414">
                  <c:v>0.91349999999999998</c:v>
                </c:pt>
                <c:pt idx="415">
                  <c:v>0.92969999999999997</c:v>
                </c:pt>
                <c:pt idx="416">
                  <c:v>0.90539999999999998</c:v>
                </c:pt>
                <c:pt idx="417">
                  <c:v>0.90539999999999998</c:v>
                </c:pt>
                <c:pt idx="418">
                  <c:v>0.91439999999999999</c:v>
                </c:pt>
                <c:pt idx="419">
                  <c:v>0.90810000000000002</c:v>
                </c:pt>
                <c:pt idx="420">
                  <c:v>0.91579999999999995</c:v>
                </c:pt>
                <c:pt idx="421">
                  <c:v>0.91080000000000005</c:v>
                </c:pt>
                <c:pt idx="422">
                  <c:v>0.92159999999999997</c:v>
                </c:pt>
                <c:pt idx="423">
                  <c:v>0.91220000000000001</c:v>
                </c:pt>
                <c:pt idx="424">
                  <c:v>0.91169999999999995</c:v>
                </c:pt>
                <c:pt idx="425">
                  <c:v>0.92930000000000001</c:v>
                </c:pt>
                <c:pt idx="426">
                  <c:v>0.91169999999999995</c:v>
                </c:pt>
                <c:pt idx="427">
                  <c:v>0.9153</c:v>
                </c:pt>
                <c:pt idx="428">
                  <c:v>0.91890000000000005</c:v>
                </c:pt>
                <c:pt idx="429">
                  <c:v>0.91579999999999995</c:v>
                </c:pt>
                <c:pt idx="430">
                  <c:v>0.92159999999999997</c:v>
                </c:pt>
                <c:pt idx="431">
                  <c:v>0.91310000000000002</c:v>
                </c:pt>
                <c:pt idx="432">
                  <c:v>0.91169999999999995</c:v>
                </c:pt>
                <c:pt idx="433">
                  <c:v>0.90900000000000003</c:v>
                </c:pt>
                <c:pt idx="434">
                  <c:v>0.91710000000000003</c:v>
                </c:pt>
                <c:pt idx="435">
                  <c:v>0.91349999999999998</c:v>
                </c:pt>
                <c:pt idx="436">
                  <c:v>0.91710000000000003</c:v>
                </c:pt>
                <c:pt idx="437">
                  <c:v>0.91490000000000005</c:v>
                </c:pt>
                <c:pt idx="438">
                  <c:v>0.91669999999999996</c:v>
                </c:pt>
                <c:pt idx="439">
                  <c:v>0.91400000000000003</c:v>
                </c:pt>
                <c:pt idx="440">
                  <c:v>0.91890000000000005</c:v>
                </c:pt>
                <c:pt idx="441">
                  <c:v>0.91849999999999998</c:v>
                </c:pt>
                <c:pt idx="442">
                  <c:v>0.91579999999999995</c:v>
                </c:pt>
                <c:pt idx="443">
                  <c:v>0.92249999999999999</c:v>
                </c:pt>
                <c:pt idx="444">
                  <c:v>0.92069999999999996</c:v>
                </c:pt>
                <c:pt idx="445">
                  <c:v>0.91759999999999997</c:v>
                </c:pt>
                <c:pt idx="446">
                  <c:v>0.91080000000000005</c:v>
                </c:pt>
                <c:pt idx="447">
                  <c:v>0.91310000000000002</c:v>
                </c:pt>
                <c:pt idx="448">
                  <c:v>0.91310000000000002</c:v>
                </c:pt>
                <c:pt idx="449">
                  <c:v>0.91620000000000001</c:v>
                </c:pt>
                <c:pt idx="450">
                  <c:v>0.92030000000000001</c:v>
                </c:pt>
                <c:pt idx="451">
                  <c:v>0.92030000000000001</c:v>
                </c:pt>
                <c:pt idx="452">
                  <c:v>0.92030000000000001</c:v>
                </c:pt>
                <c:pt idx="453">
                  <c:v>0.92479999999999996</c:v>
                </c:pt>
                <c:pt idx="454">
                  <c:v>0.91759999999999997</c:v>
                </c:pt>
                <c:pt idx="455">
                  <c:v>0.92300000000000004</c:v>
                </c:pt>
                <c:pt idx="456">
                  <c:v>0.91710000000000003</c:v>
                </c:pt>
                <c:pt idx="457">
                  <c:v>0.92300000000000004</c:v>
                </c:pt>
                <c:pt idx="458">
                  <c:v>0.91800000000000004</c:v>
                </c:pt>
                <c:pt idx="459">
                  <c:v>0.92120000000000002</c:v>
                </c:pt>
                <c:pt idx="460">
                  <c:v>0.9234</c:v>
                </c:pt>
                <c:pt idx="461">
                  <c:v>0.92210000000000003</c:v>
                </c:pt>
                <c:pt idx="462">
                  <c:v>0.93420000000000003</c:v>
                </c:pt>
                <c:pt idx="463">
                  <c:v>0.9234</c:v>
                </c:pt>
                <c:pt idx="464">
                  <c:v>0.92159999999999997</c:v>
                </c:pt>
                <c:pt idx="465">
                  <c:v>0.92120000000000002</c:v>
                </c:pt>
                <c:pt idx="466">
                  <c:v>0.92030000000000001</c:v>
                </c:pt>
                <c:pt idx="467">
                  <c:v>0.91849999999999998</c:v>
                </c:pt>
                <c:pt idx="468">
                  <c:v>0.9234</c:v>
                </c:pt>
                <c:pt idx="469">
                  <c:v>0.91979999999999995</c:v>
                </c:pt>
                <c:pt idx="470">
                  <c:v>0.91579999999999995</c:v>
                </c:pt>
                <c:pt idx="471">
                  <c:v>0.9194</c:v>
                </c:pt>
                <c:pt idx="472">
                  <c:v>0.92030000000000001</c:v>
                </c:pt>
                <c:pt idx="473">
                  <c:v>0.92030000000000001</c:v>
                </c:pt>
                <c:pt idx="474">
                  <c:v>0.93420000000000003</c:v>
                </c:pt>
                <c:pt idx="475">
                  <c:v>0.93059999999999998</c:v>
                </c:pt>
                <c:pt idx="476">
                  <c:v>0.92520000000000002</c:v>
                </c:pt>
                <c:pt idx="477">
                  <c:v>0.92749999999999999</c:v>
                </c:pt>
                <c:pt idx="478">
                  <c:v>0.92659999999999998</c:v>
                </c:pt>
                <c:pt idx="479">
                  <c:v>0.92300000000000004</c:v>
                </c:pt>
                <c:pt idx="480">
                  <c:v>0.92430000000000001</c:v>
                </c:pt>
                <c:pt idx="481">
                  <c:v>0.92520000000000002</c:v>
                </c:pt>
                <c:pt idx="482">
                  <c:v>0.92249999999999999</c:v>
                </c:pt>
                <c:pt idx="483">
                  <c:v>0.92569999999999997</c:v>
                </c:pt>
                <c:pt idx="484">
                  <c:v>0.92300000000000004</c:v>
                </c:pt>
                <c:pt idx="485">
                  <c:v>0.92569999999999997</c:v>
                </c:pt>
                <c:pt idx="486">
                  <c:v>0.93020000000000003</c:v>
                </c:pt>
                <c:pt idx="487">
                  <c:v>0.92300000000000004</c:v>
                </c:pt>
                <c:pt idx="488">
                  <c:v>0.92390000000000005</c:v>
                </c:pt>
                <c:pt idx="489">
                  <c:v>0.92300000000000004</c:v>
                </c:pt>
                <c:pt idx="490">
                  <c:v>0.93330000000000002</c:v>
                </c:pt>
                <c:pt idx="491">
                  <c:v>0.91890000000000005</c:v>
                </c:pt>
                <c:pt idx="492">
                  <c:v>0.91710000000000003</c:v>
                </c:pt>
                <c:pt idx="493">
                  <c:v>0.92030000000000001</c:v>
                </c:pt>
                <c:pt idx="494">
                  <c:v>0.91979999999999995</c:v>
                </c:pt>
                <c:pt idx="495">
                  <c:v>0.92700000000000005</c:v>
                </c:pt>
                <c:pt idx="496">
                  <c:v>0.92300000000000004</c:v>
                </c:pt>
                <c:pt idx="497">
                  <c:v>0.92300000000000004</c:v>
                </c:pt>
                <c:pt idx="498">
                  <c:v>0.92520000000000002</c:v>
                </c:pt>
                <c:pt idx="499">
                  <c:v>0.92610000000000003</c:v>
                </c:pt>
                <c:pt idx="500">
                  <c:v>0.92659999999999998</c:v>
                </c:pt>
                <c:pt idx="501">
                  <c:v>0.92749999999999999</c:v>
                </c:pt>
                <c:pt idx="502">
                  <c:v>0.93149999999999999</c:v>
                </c:pt>
                <c:pt idx="503">
                  <c:v>0.92569999999999997</c:v>
                </c:pt>
                <c:pt idx="504">
                  <c:v>0.92789999999999995</c:v>
                </c:pt>
                <c:pt idx="505">
                  <c:v>0.92969999999999997</c:v>
                </c:pt>
                <c:pt idx="506">
                  <c:v>0.92430000000000001</c:v>
                </c:pt>
                <c:pt idx="507">
                  <c:v>0.92569999999999997</c:v>
                </c:pt>
                <c:pt idx="508">
                  <c:v>0.92789999999999995</c:v>
                </c:pt>
                <c:pt idx="509">
                  <c:v>0.92749999999999999</c:v>
                </c:pt>
                <c:pt idx="510">
                  <c:v>0.93020000000000003</c:v>
                </c:pt>
                <c:pt idx="511">
                  <c:v>0.92700000000000005</c:v>
                </c:pt>
                <c:pt idx="512">
                  <c:v>0.93020000000000003</c:v>
                </c:pt>
                <c:pt idx="513">
                  <c:v>0.93510000000000004</c:v>
                </c:pt>
                <c:pt idx="514">
                  <c:v>0.93240000000000001</c:v>
                </c:pt>
                <c:pt idx="515">
                  <c:v>0.93379999999999996</c:v>
                </c:pt>
                <c:pt idx="516">
                  <c:v>0.93240000000000001</c:v>
                </c:pt>
                <c:pt idx="517">
                  <c:v>0.92520000000000002</c:v>
                </c:pt>
                <c:pt idx="518">
                  <c:v>0.92879999999999996</c:v>
                </c:pt>
                <c:pt idx="519">
                  <c:v>0.9284</c:v>
                </c:pt>
                <c:pt idx="520">
                  <c:v>0.93510000000000004</c:v>
                </c:pt>
                <c:pt idx="521">
                  <c:v>0.93559999999999999</c:v>
                </c:pt>
                <c:pt idx="522">
                  <c:v>0.93510000000000004</c:v>
                </c:pt>
                <c:pt idx="523">
                  <c:v>0.93110000000000004</c:v>
                </c:pt>
                <c:pt idx="524">
                  <c:v>0.93379999999999996</c:v>
                </c:pt>
                <c:pt idx="525">
                  <c:v>0.93510000000000004</c:v>
                </c:pt>
                <c:pt idx="526">
                  <c:v>0.94410000000000005</c:v>
                </c:pt>
                <c:pt idx="527">
                  <c:v>0.93420000000000003</c:v>
                </c:pt>
                <c:pt idx="528">
                  <c:v>0.9365</c:v>
                </c:pt>
                <c:pt idx="529">
                  <c:v>0.94189999999999996</c:v>
                </c:pt>
                <c:pt idx="530">
                  <c:v>0.93200000000000005</c:v>
                </c:pt>
                <c:pt idx="531">
                  <c:v>0.93149999999999999</c:v>
                </c:pt>
                <c:pt idx="532">
                  <c:v>0.93869999999999998</c:v>
                </c:pt>
                <c:pt idx="533">
                  <c:v>0.92749999999999999</c:v>
                </c:pt>
                <c:pt idx="534">
                  <c:v>0.93149999999999999</c:v>
                </c:pt>
                <c:pt idx="535">
                  <c:v>0.93920000000000003</c:v>
                </c:pt>
                <c:pt idx="536">
                  <c:v>0.93289999999999995</c:v>
                </c:pt>
                <c:pt idx="537">
                  <c:v>0.93379999999999996</c:v>
                </c:pt>
                <c:pt idx="538">
                  <c:v>0.93469999999999998</c:v>
                </c:pt>
                <c:pt idx="539">
                  <c:v>0.93379999999999996</c:v>
                </c:pt>
                <c:pt idx="540">
                  <c:v>0.93920000000000003</c:v>
                </c:pt>
                <c:pt idx="541">
                  <c:v>0.93559999999999999</c:v>
                </c:pt>
                <c:pt idx="542">
                  <c:v>0.93289999999999995</c:v>
                </c:pt>
                <c:pt idx="543">
                  <c:v>0.93869999999999998</c:v>
                </c:pt>
                <c:pt idx="544">
                  <c:v>0.93600000000000005</c:v>
                </c:pt>
                <c:pt idx="545">
                  <c:v>0.93289999999999995</c:v>
                </c:pt>
                <c:pt idx="546">
                  <c:v>0.93200000000000005</c:v>
                </c:pt>
                <c:pt idx="547">
                  <c:v>0.93379999999999996</c:v>
                </c:pt>
                <c:pt idx="548">
                  <c:v>0.9365</c:v>
                </c:pt>
                <c:pt idx="549">
                  <c:v>0.93920000000000003</c:v>
                </c:pt>
                <c:pt idx="550">
                  <c:v>0.93379999999999996</c:v>
                </c:pt>
                <c:pt idx="551">
                  <c:v>0.9365</c:v>
                </c:pt>
                <c:pt idx="552">
                  <c:v>0.93740000000000001</c:v>
                </c:pt>
                <c:pt idx="553">
                  <c:v>0.9365</c:v>
                </c:pt>
                <c:pt idx="554">
                  <c:v>0.93830000000000002</c:v>
                </c:pt>
                <c:pt idx="555">
                  <c:v>0.93379999999999996</c:v>
                </c:pt>
                <c:pt idx="556">
                  <c:v>0.93779999999999997</c:v>
                </c:pt>
                <c:pt idx="557">
                  <c:v>0.93600000000000005</c:v>
                </c:pt>
                <c:pt idx="558">
                  <c:v>0.93830000000000002</c:v>
                </c:pt>
                <c:pt idx="559">
                  <c:v>0.93420000000000003</c:v>
                </c:pt>
                <c:pt idx="560">
                  <c:v>0.93830000000000002</c:v>
                </c:pt>
                <c:pt idx="561">
                  <c:v>0.93420000000000003</c:v>
                </c:pt>
                <c:pt idx="562">
                  <c:v>0.93200000000000005</c:v>
                </c:pt>
                <c:pt idx="563">
                  <c:v>0.93830000000000002</c:v>
                </c:pt>
                <c:pt idx="564">
                  <c:v>0.93689999999999996</c:v>
                </c:pt>
                <c:pt idx="565">
                  <c:v>0.94320000000000004</c:v>
                </c:pt>
                <c:pt idx="566">
                  <c:v>0.94099999999999995</c:v>
                </c:pt>
                <c:pt idx="567">
                  <c:v>0.93830000000000002</c:v>
                </c:pt>
                <c:pt idx="568">
                  <c:v>0.93289999999999995</c:v>
                </c:pt>
                <c:pt idx="569">
                  <c:v>0.94140000000000001</c:v>
                </c:pt>
                <c:pt idx="570">
                  <c:v>0.93559999999999999</c:v>
                </c:pt>
                <c:pt idx="571">
                  <c:v>0.94140000000000001</c:v>
                </c:pt>
                <c:pt idx="572">
                  <c:v>0.94010000000000005</c:v>
                </c:pt>
                <c:pt idx="573">
                  <c:v>0.93689999999999996</c:v>
                </c:pt>
                <c:pt idx="574">
                  <c:v>0.93740000000000001</c:v>
                </c:pt>
                <c:pt idx="575">
                  <c:v>0.93779999999999997</c:v>
                </c:pt>
                <c:pt idx="576">
                  <c:v>0.93959999999999999</c:v>
                </c:pt>
                <c:pt idx="577">
                  <c:v>0.93830000000000002</c:v>
                </c:pt>
                <c:pt idx="578">
                  <c:v>0.94140000000000001</c:v>
                </c:pt>
                <c:pt idx="579">
                  <c:v>0.93830000000000002</c:v>
                </c:pt>
                <c:pt idx="580">
                  <c:v>0.94320000000000004</c:v>
                </c:pt>
                <c:pt idx="581">
                  <c:v>0.9405</c:v>
                </c:pt>
                <c:pt idx="582">
                  <c:v>0.9365</c:v>
                </c:pt>
                <c:pt idx="583">
                  <c:v>0.95</c:v>
                </c:pt>
                <c:pt idx="584">
                  <c:v>0.93830000000000002</c:v>
                </c:pt>
                <c:pt idx="585">
                  <c:v>0.9405</c:v>
                </c:pt>
                <c:pt idx="586">
                  <c:v>0.93600000000000005</c:v>
                </c:pt>
                <c:pt idx="587">
                  <c:v>0.93869999999999998</c:v>
                </c:pt>
                <c:pt idx="588">
                  <c:v>0.94410000000000005</c:v>
                </c:pt>
                <c:pt idx="589">
                  <c:v>0.9446</c:v>
                </c:pt>
                <c:pt idx="590">
                  <c:v>0.94010000000000005</c:v>
                </c:pt>
                <c:pt idx="591">
                  <c:v>0.9405</c:v>
                </c:pt>
                <c:pt idx="592">
                  <c:v>0.94410000000000005</c:v>
                </c:pt>
                <c:pt idx="593">
                  <c:v>0.94279999999999997</c:v>
                </c:pt>
                <c:pt idx="594">
                  <c:v>0.94010000000000005</c:v>
                </c:pt>
                <c:pt idx="595">
                  <c:v>0.93920000000000003</c:v>
                </c:pt>
                <c:pt idx="596">
                  <c:v>0.94320000000000004</c:v>
                </c:pt>
                <c:pt idx="597">
                  <c:v>0.94279999999999997</c:v>
                </c:pt>
                <c:pt idx="598">
                  <c:v>0.94410000000000005</c:v>
                </c:pt>
                <c:pt idx="599">
                  <c:v>0.94279999999999997</c:v>
                </c:pt>
                <c:pt idx="600">
                  <c:v>0.94279999999999997</c:v>
                </c:pt>
                <c:pt idx="601">
                  <c:v>0.94140000000000001</c:v>
                </c:pt>
                <c:pt idx="602">
                  <c:v>0.93959999999999999</c:v>
                </c:pt>
                <c:pt idx="603">
                  <c:v>0.93740000000000001</c:v>
                </c:pt>
                <c:pt idx="604">
                  <c:v>0.94640000000000002</c:v>
                </c:pt>
                <c:pt idx="605">
                  <c:v>0.94410000000000005</c:v>
                </c:pt>
                <c:pt idx="606">
                  <c:v>0.94140000000000001</c:v>
                </c:pt>
                <c:pt idx="607">
                  <c:v>0.94589999999999996</c:v>
                </c:pt>
                <c:pt idx="608">
                  <c:v>0.94230000000000003</c:v>
                </c:pt>
                <c:pt idx="609">
                  <c:v>0.94730000000000003</c:v>
                </c:pt>
                <c:pt idx="610">
                  <c:v>0.94099999999999995</c:v>
                </c:pt>
                <c:pt idx="611">
                  <c:v>0.94769999999999999</c:v>
                </c:pt>
                <c:pt idx="612">
                  <c:v>0.94499999999999995</c:v>
                </c:pt>
                <c:pt idx="613">
                  <c:v>0.9446</c:v>
                </c:pt>
                <c:pt idx="614">
                  <c:v>0.94279999999999997</c:v>
                </c:pt>
                <c:pt idx="615">
                  <c:v>0.94279999999999997</c:v>
                </c:pt>
                <c:pt idx="616">
                  <c:v>0.94279999999999997</c:v>
                </c:pt>
                <c:pt idx="617">
                  <c:v>0.94640000000000002</c:v>
                </c:pt>
                <c:pt idx="618">
                  <c:v>0.94320000000000004</c:v>
                </c:pt>
                <c:pt idx="619">
                  <c:v>0.94910000000000005</c:v>
                </c:pt>
                <c:pt idx="620">
                  <c:v>0.94550000000000001</c:v>
                </c:pt>
                <c:pt idx="621">
                  <c:v>0.94640000000000002</c:v>
                </c:pt>
                <c:pt idx="622">
                  <c:v>0.94499999999999995</c:v>
                </c:pt>
                <c:pt idx="623">
                  <c:v>0.9446</c:v>
                </c:pt>
                <c:pt idx="624">
                  <c:v>0.94230000000000003</c:v>
                </c:pt>
                <c:pt idx="625">
                  <c:v>0.95089999999999997</c:v>
                </c:pt>
                <c:pt idx="626">
                  <c:v>0.9486</c:v>
                </c:pt>
                <c:pt idx="627">
                  <c:v>0.94730000000000003</c:v>
                </c:pt>
                <c:pt idx="628">
                  <c:v>0.95</c:v>
                </c:pt>
                <c:pt idx="629">
                  <c:v>0.94320000000000004</c:v>
                </c:pt>
                <c:pt idx="630">
                  <c:v>0.94410000000000005</c:v>
                </c:pt>
                <c:pt idx="631">
                  <c:v>0.9405</c:v>
                </c:pt>
                <c:pt idx="632">
                  <c:v>0.9486</c:v>
                </c:pt>
                <c:pt idx="633">
                  <c:v>0.94910000000000005</c:v>
                </c:pt>
                <c:pt idx="634">
                  <c:v>0.9446</c:v>
                </c:pt>
                <c:pt idx="635">
                  <c:v>0.9486</c:v>
                </c:pt>
                <c:pt idx="636">
                  <c:v>0.94550000000000001</c:v>
                </c:pt>
                <c:pt idx="637">
                  <c:v>0.94640000000000002</c:v>
                </c:pt>
                <c:pt idx="638">
                  <c:v>0.94769999999999999</c:v>
                </c:pt>
                <c:pt idx="639">
                  <c:v>0.9446</c:v>
                </c:pt>
                <c:pt idx="640">
                  <c:v>0.94279999999999997</c:v>
                </c:pt>
                <c:pt idx="641">
                  <c:v>0.94910000000000005</c:v>
                </c:pt>
                <c:pt idx="642">
                  <c:v>0.94910000000000005</c:v>
                </c:pt>
                <c:pt idx="643">
                  <c:v>0.94910000000000005</c:v>
                </c:pt>
                <c:pt idx="644">
                  <c:v>0.94820000000000004</c:v>
                </c:pt>
                <c:pt idx="645">
                  <c:v>0.95230000000000004</c:v>
                </c:pt>
                <c:pt idx="646">
                  <c:v>0.94499999999999995</c:v>
                </c:pt>
                <c:pt idx="647">
                  <c:v>0.9486</c:v>
                </c:pt>
                <c:pt idx="648">
                  <c:v>0.9446</c:v>
                </c:pt>
                <c:pt idx="649">
                  <c:v>0.94679999999999997</c:v>
                </c:pt>
                <c:pt idx="650">
                  <c:v>0.95</c:v>
                </c:pt>
                <c:pt idx="651">
                  <c:v>0.95540000000000003</c:v>
                </c:pt>
                <c:pt idx="652">
                  <c:v>0.95050000000000001</c:v>
                </c:pt>
                <c:pt idx="653">
                  <c:v>0.95409999999999995</c:v>
                </c:pt>
                <c:pt idx="654">
                  <c:v>0.95089999999999997</c:v>
                </c:pt>
                <c:pt idx="655">
                  <c:v>0.95230000000000004</c:v>
                </c:pt>
                <c:pt idx="656">
                  <c:v>0.94950000000000001</c:v>
                </c:pt>
                <c:pt idx="657">
                  <c:v>0.95089999999999997</c:v>
                </c:pt>
                <c:pt idx="658">
                  <c:v>0.94769999999999999</c:v>
                </c:pt>
                <c:pt idx="659">
                  <c:v>0.95179999999999998</c:v>
                </c:pt>
                <c:pt idx="660">
                  <c:v>0.95269999999999999</c:v>
                </c:pt>
                <c:pt idx="661">
                  <c:v>0.95</c:v>
                </c:pt>
                <c:pt idx="662">
                  <c:v>0.9536</c:v>
                </c:pt>
                <c:pt idx="663">
                  <c:v>0.95989999999999998</c:v>
                </c:pt>
                <c:pt idx="664">
                  <c:v>0.94910000000000005</c:v>
                </c:pt>
                <c:pt idx="665">
                  <c:v>0.95140000000000002</c:v>
                </c:pt>
                <c:pt idx="666">
                  <c:v>0.95179999999999998</c:v>
                </c:pt>
                <c:pt idx="667">
                  <c:v>0.94950000000000001</c:v>
                </c:pt>
                <c:pt idx="668">
                  <c:v>0.95050000000000001</c:v>
                </c:pt>
                <c:pt idx="669">
                  <c:v>0.95450000000000002</c:v>
                </c:pt>
                <c:pt idx="670">
                  <c:v>0.95</c:v>
                </c:pt>
                <c:pt idx="671">
                  <c:v>0.9536</c:v>
                </c:pt>
                <c:pt idx="672">
                  <c:v>0.95450000000000002</c:v>
                </c:pt>
                <c:pt idx="673">
                  <c:v>0.94679999999999997</c:v>
                </c:pt>
                <c:pt idx="674">
                  <c:v>0.95230000000000004</c:v>
                </c:pt>
                <c:pt idx="675">
                  <c:v>0.95320000000000005</c:v>
                </c:pt>
                <c:pt idx="676">
                  <c:v>0.95320000000000005</c:v>
                </c:pt>
                <c:pt idx="677">
                  <c:v>0.95179999999999998</c:v>
                </c:pt>
                <c:pt idx="678">
                  <c:v>0.95050000000000001</c:v>
                </c:pt>
                <c:pt idx="679">
                  <c:v>0.95409999999999995</c:v>
                </c:pt>
                <c:pt idx="680">
                  <c:v>0.95320000000000005</c:v>
                </c:pt>
                <c:pt idx="681">
                  <c:v>0.95589999999999997</c:v>
                </c:pt>
                <c:pt idx="682">
                  <c:v>0.95450000000000002</c:v>
                </c:pt>
                <c:pt idx="683">
                  <c:v>0.95450000000000002</c:v>
                </c:pt>
                <c:pt idx="684">
                  <c:v>0.9536</c:v>
                </c:pt>
                <c:pt idx="685">
                  <c:v>0.95589999999999997</c:v>
                </c:pt>
                <c:pt idx="686">
                  <c:v>0.95679999999999998</c:v>
                </c:pt>
                <c:pt idx="687">
                  <c:v>0.95540000000000003</c:v>
                </c:pt>
                <c:pt idx="688">
                  <c:v>0.95679999999999998</c:v>
                </c:pt>
                <c:pt idx="689">
                  <c:v>0.9536</c:v>
                </c:pt>
                <c:pt idx="690">
                  <c:v>0.95409999999999995</c:v>
                </c:pt>
                <c:pt idx="691">
                  <c:v>0.9577</c:v>
                </c:pt>
                <c:pt idx="692">
                  <c:v>0.95320000000000005</c:v>
                </c:pt>
                <c:pt idx="693">
                  <c:v>0.95950000000000002</c:v>
                </c:pt>
                <c:pt idx="694">
                  <c:v>0.95899999999999996</c:v>
                </c:pt>
                <c:pt idx="695">
                  <c:v>0.95679999999999998</c:v>
                </c:pt>
                <c:pt idx="696">
                  <c:v>0.95989999999999998</c:v>
                </c:pt>
                <c:pt idx="697">
                  <c:v>0.95499999999999996</c:v>
                </c:pt>
                <c:pt idx="698">
                  <c:v>0.9617</c:v>
                </c:pt>
                <c:pt idx="699">
                  <c:v>0.95860000000000001</c:v>
                </c:pt>
                <c:pt idx="700">
                  <c:v>0.95860000000000001</c:v>
                </c:pt>
                <c:pt idx="701">
                  <c:v>0.9617</c:v>
                </c:pt>
                <c:pt idx="702">
                  <c:v>0.95589999999999997</c:v>
                </c:pt>
                <c:pt idx="703">
                  <c:v>0.95679999999999998</c:v>
                </c:pt>
                <c:pt idx="704">
                  <c:v>0.95540000000000003</c:v>
                </c:pt>
                <c:pt idx="705">
                  <c:v>0.95950000000000002</c:v>
                </c:pt>
                <c:pt idx="706">
                  <c:v>0.95679999999999998</c:v>
                </c:pt>
                <c:pt idx="707">
                  <c:v>0.96399999999999997</c:v>
                </c:pt>
                <c:pt idx="708">
                  <c:v>0.95630000000000004</c:v>
                </c:pt>
                <c:pt idx="709">
                  <c:v>0.95989999999999998</c:v>
                </c:pt>
                <c:pt idx="710">
                  <c:v>0.96079999999999999</c:v>
                </c:pt>
                <c:pt idx="711">
                  <c:v>0.96130000000000004</c:v>
                </c:pt>
                <c:pt idx="712">
                  <c:v>0.95679999999999998</c:v>
                </c:pt>
                <c:pt idx="713">
                  <c:v>0.95899999999999996</c:v>
                </c:pt>
                <c:pt idx="714">
                  <c:v>0.96040000000000003</c:v>
                </c:pt>
                <c:pt idx="715">
                  <c:v>0.95950000000000002</c:v>
                </c:pt>
                <c:pt idx="716">
                  <c:v>0.96399999999999997</c:v>
                </c:pt>
                <c:pt idx="717">
                  <c:v>0.95899999999999996</c:v>
                </c:pt>
                <c:pt idx="718">
                  <c:v>0.95679999999999998</c:v>
                </c:pt>
                <c:pt idx="719">
                  <c:v>0.96530000000000005</c:v>
                </c:pt>
                <c:pt idx="720">
                  <c:v>0.95809999999999995</c:v>
                </c:pt>
                <c:pt idx="721">
                  <c:v>0.9577</c:v>
                </c:pt>
                <c:pt idx="722">
                  <c:v>0.96079999999999999</c:v>
                </c:pt>
                <c:pt idx="723">
                  <c:v>0.95860000000000001</c:v>
                </c:pt>
                <c:pt idx="724">
                  <c:v>0.95540000000000003</c:v>
                </c:pt>
                <c:pt idx="725">
                  <c:v>0.95950000000000002</c:v>
                </c:pt>
                <c:pt idx="726">
                  <c:v>0.96079999999999999</c:v>
                </c:pt>
                <c:pt idx="727">
                  <c:v>0.95989999999999998</c:v>
                </c:pt>
                <c:pt idx="728">
                  <c:v>0.96350000000000002</c:v>
                </c:pt>
                <c:pt idx="729">
                  <c:v>0.96350000000000002</c:v>
                </c:pt>
                <c:pt idx="730">
                  <c:v>0.95630000000000004</c:v>
                </c:pt>
                <c:pt idx="731">
                  <c:v>0.96079999999999999</c:v>
                </c:pt>
                <c:pt idx="732">
                  <c:v>0.95950000000000002</c:v>
                </c:pt>
                <c:pt idx="733">
                  <c:v>0.95809999999999995</c:v>
                </c:pt>
                <c:pt idx="734">
                  <c:v>0.96399999999999997</c:v>
                </c:pt>
                <c:pt idx="735">
                  <c:v>0.96220000000000006</c:v>
                </c:pt>
                <c:pt idx="736">
                  <c:v>0.95899999999999996</c:v>
                </c:pt>
                <c:pt idx="737">
                  <c:v>0.96399999999999997</c:v>
                </c:pt>
                <c:pt idx="738">
                  <c:v>0.96220000000000006</c:v>
                </c:pt>
                <c:pt idx="739">
                  <c:v>0.9617</c:v>
                </c:pt>
                <c:pt idx="740">
                  <c:v>0.96130000000000004</c:v>
                </c:pt>
                <c:pt idx="741">
                  <c:v>0.95989999999999998</c:v>
                </c:pt>
                <c:pt idx="742">
                  <c:v>0.9617</c:v>
                </c:pt>
                <c:pt idx="743">
                  <c:v>0.96530000000000005</c:v>
                </c:pt>
                <c:pt idx="744">
                  <c:v>0.9617</c:v>
                </c:pt>
                <c:pt idx="745">
                  <c:v>0.96220000000000006</c:v>
                </c:pt>
                <c:pt idx="746">
                  <c:v>0.96220000000000006</c:v>
                </c:pt>
                <c:pt idx="747">
                  <c:v>0.96079999999999999</c:v>
                </c:pt>
                <c:pt idx="748">
                  <c:v>0.96220000000000006</c:v>
                </c:pt>
                <c:pt idx="749">
                  <c:v>0.96079999999999999</c:v>
                </c:pt>
                <c:pt idx="750">
                  <c:v>0.96489999999999998</c:v>
                </c:pt>
                <c:pt idx="751">
                  <c:v>0.96260000000000001</c:v>
                </c:pt>
                <c:pt idx="752">
                  <c:v>0.96440000000000003</c:v>
                </c:pt>
                <c:pt idx="753">
                  <c:v>0.96530000000000005</c:v>
                </c:pt>
                <c:pt idx="754">
                  <c:v>0.96130000000000004</c:v>
                </c:pt>
                <c:pt idx="755">
                  <c:v>0.96440000000000003</c:v>
                </c:pt>
                <c:pt idx="756">
                  <c:v>0.96579999999999999</c:v>
                </c:pt>
                <c:pt idx="757">
                  <c:v>0.96130000000000004</c:v>
                </c:pt>
                <c:pt idx="758">
                  <c:v>0.96799999999999997</c:v>
                </c:pt>
                <c:pt idx="759">
                  <c:v>0.96619999999999995</c:v>
                </c:pt>
                <c:pt idx="760">
                  <c:v>0.96260000000000001</c:v>
                </c:pt>
                <c:pt idx="761">
                  <c:v>0.9617</c:v>
                </c:pt>
                <c:pt idx="762">
                  <c:v>0.96440000000000003</c:v>
                </c:pt>
                <c:pt idx="763">
                  <c:v>0.96220000000000006</c:v>
                </c:pt>
                <c:pt idx="764">
                  <c:v>0.96440000000000003</c:v>
                </c:pt>
                <c:pt idx="765">
                  <c:v>0.95809999999999995</c:v>
                </c:pt>
                <c:pt idx="766">
                  <c:v>0.96489999999999998</c:v>
                </c:pt>
                <c:pt idx="767">
                  <c:v>0.96489999999999998</c:v>
                </c:pt>
                <c:pt idx="768">
                  <c:v>0.96489999999999998</c:v>
                </c:pt>
                <c:pt idx="769">
                  <c:v>0.96579999999999999</c:v>
                </c:pt>
                <c:pt idx="770">
                  <c:v>0.96440000000000003</c:v>
                </c:pt>
                <c:pt idx="771">
                  <c:v>0.96350000000000002</c:v>
                </c:pt>
                <c:pt idx="772">
                  <c:v>0.96350000000000002</c:v>
                </c:pt>
                <c:pt idx="773">
                  <c:v>0.96220000000000006</c:v>
                </c:pt>
                <c:pt idx="774">
                  <c:v>0.96799999999999997</c:v>
                </c:pt>
                <c:pt idx="775">
                  <c:v>0.96579999999999999</c:v>
                </c:pt>
                <c:pt idx="776">
                  <c:v>0.96940000000000004</c:v>
                </c:pt>
                <c:pt idx="777">
                  <c:v>0.9667</c:v>
                </c:pt>
                <c:pt idx="778">
                  <c:v>0.96709999999999996</c:v>
                </c:pt>
                <c:pt idx="779">
                  <c:v>0.96709999999999996</c:v>
                </c:pt>
                <c:pt idx="780">
                  <c:v>0.96220000000000006</c:v>
                </c:pt>
                <c:pt idx="781">
                  <c:v>0.96619999999999995</c:v>
                </c:pt>
                <c:pt idx="782">
                  <c:v>0.9617</c:v>
                </c:pt>
                <c:pt idx="783">
                  <c:v>0.96440000000000003</c:v>
                </c:pt>
                <c:pt idx="784">
                  <c:v>0.96850000000000003</c:v>
                </c:pt>
                <c:pt idx="785">
                  <c:v>0.96709999999999996</c:v>
                </c:pt>
                <c:pt idx="786">
                  <c:v>0.96619999999999995</c:v>
                </c:pt>
                <c:pt idx="787">
                  <c:v>0.9667</c:v>
                </c:pt>
                <c:pt idx="788">
                  <c:v>0.96489999999999998</c:v>
                </c:pt>
                <c:pt idx="789">
                  <c:v>0.96850000000000003</c:v>
                </c:pt>
                <c:pt idx="790">
                  <c:v>0.96130000000000004</c:v>
                </c:pt>
                <c:pt idx="791">
                  <c:v>0.96530000000000005</c:v>
                </c:pt>
                <c:pt idx="792">
                  <c:v>0.9667</c:v>
                </c:pt>
                <c:pt idx="793">
                  <c:v>0.96619999999999995</c:v>
                </c:pt>
                <c:pt idx="794">
                  <c:v>0.96440000000000003</c:v>
                </c:pt>
                <c:pt idx="795">
                  <c:v>0.96799999999999997</c:v>
                </c:pt>
                <c:pt idx="796">
                  <c:v>0.96619999999999995</c:v>
                </c:pt>
                <c:pt idx="797">
                  <c:v>0.97030000000000005</c:v>
                </c:pt>
                <c:pt idx="798">
                  <c:v>0.9667</c:v>
                </c:pt>
                <c:pt idx="799">
                  <c:v>0.96850000000000003</c:v>
                </c:pt>
                <c:pt idx="800">
                  <c:v>0.96489999999999998</c:v>
                </c:pt>
                <c:pt idx="801">
                  <c:v>0.96489999999999998</c:v>
                </c:pt>
                <c:pt idx="802">
                  <c:v>0.97299999999999998</c:v>
                </c:pt>
                <c:pt idx="803">
                  <c:v>0.96850000000000003</c:v>
                </c:pt>
                <c:pt idx="804">
                  <c:v>0.96850000000000003</c:v>
                </c:pt>
                <c:pt idx="805">
                  <c:v>0.96940000000000004</c:v>
                </c:pt>
                <c:pt idx="806">
                  <c:v>0.96850000000000003</c:v>
                </c:pt>
                <c:pt idx="807">
                  <c:v>0.9698</c:v>
                </c:pt>
                <c:pt idx="808">
                  <c:v>0.96850000000000003</c:v>
                </c:pt>
                <c:pt idx="809">
                  <c:v>0.97299999999999998</c:v>
                </c:pt>
                <c:pt idx="810">
                  <c:v>0.97340000000000004</c:v>
                </c:pt>
                <c:pt idx="811">
                  <c:v>0.96760000000000002</c:v>
                </c:pt>
                <c:pt idx="812">
                  <c:v>0.97299999999999998</c:v>
                </c:pt>
                <c:pt idx="813">
                  <c:v>0.97250000000000003</c:v>
                </c:pt>
                <c:pt idx="814">
                  <c:v>0.97160000000000002</c:v>
                </c:pt>
                <c:pt idx="815">
                  <c:v>0.96760000000000002</c:v>
                </c:pt>
                <c:pt idx="816">
                  <c:v>0.97340000000000004</c:v>
                </c:pt>
                <c:pt idx="817">
                  <c:v>0.9748</c:v>
                </c:pt>
                <c:pt idx="818">
                  <c:v>0.97209999999999996</c:v>
                </c:pt>
                <c:pt idx="819">
                  <c:v>0.96799999999999997</c:v>
                </c:pt>
                <c:pt idx="820">
                  <c:v>0.97160000000000002</c:v>
                </c:pt>
                <c:pt idx="821">
                  <c:v>0.96940000000000004</c:v>
                </c:pt>
                <c:pt idx="822">
                  <c:v>0.96709999999999996</c:v>
                </c:pt>
                <c:pt idx="823">
                  <c:v>0.96889999999999998</c:v>
                </c:pt>
                <c:pt idx="824">
                  <c:v>0.97160000000000002</c:v>
                </c:pt>
                <c:pt idx="825">
                  <c:v>0.97160000000000002</c:v>
                </c:pt>
                <c:pt idx="826">
                  <c:v>0.97299999999999998</c:v>
                </c:pt>
                <c:pt idx="827">
                  <c:v>0.97160000000000002</c:v>
                </c:pt>
                <c:pt idx="828">
                  <c:v>0.97119999999999995</c:v>
                </c:pt>
                <c:pt idx="829">
                  <c:v>0.9698</c:v>
                </c:pt>
                <c:pt idx="830">
                  <c:v>0.97250000000000003</c:v>
                </c:pt>
                <c:pt idx="831">
                  <c:v>0.96889999999999998</c:v>
                </c:pt>
                <c:pt idx="832">
                  <c:v>0.97430000000000005</c:v>
                </c:pt>
                <c:pt idx="833">
                  <c:v>0.97570000000000001</c:v>
                </c:pt>
                <c:pt idx="834">
                  <c:v>0.97070000000000001</c:v>
                </c:pt>
                <c:pt idx="835">
                  <c:v>0.97340000000000004</c:v>
                </c:pt>
                <c:pt idx="836">
                  <c:v>0.97519999999999996</c:v>
                </c:pt>
                <c:pt idx="837">
                  <c:v>0.97389999999999999</c:v>
                </c:pt>
                <c:pt idx="838">
                  <c:v>0.97250000000000003</c:v>
                </c:pt>
                <c:pt idx="839">
                  <c:v>0.97209999999999996</c:v>
                </c:pt>
                <c:pt idx="840">
                  <c:v>0.9748</c:v>
                </c:pt>
                <c:pt idx="841">
                  <c:v>0.9748</c:v>
                </c:pt>
                <c:pt idx="842">
                  <c:v>0.97250000000000003</c:v>
                </c:pt>
                <c:pt idx="843">
                  <c:v>0.97250000000000003</c:v>
                </c:pt>
                <c:pt idx="844">
                  <c:v>0.96940000000000004</c:v>
                </c:pt>
                <c:pt idx="845">
                  <c:v>0.9748</c:v>
                </c:pt>
                <c:pt idx="846">
                  <c:v>0.97430000000000005</c:v>
                </c:pt>
                <c:pt idx="847">
                  <c:v>0.97389999999999999</c:v>
                </c:pt>
                <c:pt idx="848">
                  <c:v>0.97609999999999997</c:v>
                </c:pt>
                <c:pt idx="849">
                  <c:v>0.97840000000000005</c:v>
                </c:pt>
                <c:pt idx="850">
                  <c:v>0.97609999999999997</c:v>
                </c:pt>
                <c:pt idx="851">
                  <c:v>0.97570000000000001</c:v>
                </c:pt>
                <c:pt idx="852">
                  <c:v>0.97340000000000004</c:v>
                </c:pt>
                <c:pt idx="853">
                  <c:v>0.97789999999999999</c:v>
                </c:pt>
                <c:pt idx="854">
                  <c:v>0.97699999999999998</c:v>
                </c:pt>
                <c:pt idx="855">
                  <c:v>0.97030000000000005</c:v>
                </c:pt>
                <c:pt idx="856">
                  <c:v>0.97430000000000005</c:v>
                </c:pt>
                <c:pt idx="857">
                  <c:v>0.97389999999999999</c:v>
                </c:pt>
                <c:pt idx="858">
                  <c:v>0.98060000000000003</c:v>
                </c:pt>
                <c:pt idx="859">
                  <c:v>0.97789999999999999</c:v>
                </c:pt>
                <c:pt idx="860">
                  <c:v>0.97570000000000001</c:v>
                </c:pt>
                <c:pt idx="861">
                  <c:v>0.97660000000000002</c:v>
                </c:pt>
                <c:pt idx="862">
                  <c:v>0.97519999999999996</c:v>
                </c:pt>
                <c:pt idx="863">
                  <c:v>0.97430000000000005</c:v>
                </c:pt>
                <c:pt idx="864">
                  <c:v>0.97609999999999997</c:v>
                </c:pt>
                <c:pt idx="865">
                  <c:v>0.97519999999999996</c:v>
                </c:pt>
                <c:pt idx="866">
                  <c:v>0.97389999999999999</c:v>
                </c:pt>
                <c:pt idx="867">
                  <c:v>0.97389999999999999</c:v>
                </c:pt>
                <c:pt idx="868">
                  <c:v>0.9788</c:v>
                </c:pt>
                <c:pt idx="869">
                  <c:v>0.9788</c:v>
                </c:pt>
                <c:pt idx="870">
                  <c:v>0.97789999999999999</c:v>
                </c:pt>
                <c:pt idx="871">
                  <c:v>0.97570000000000001</c:v>
                </c:pt>
                <c:pt idx="872">
                  <c:v>0.97750000000000004</c:v>
                </c:pt>
                <c:pt idx="873">
                  <c:v>0.97789999999999999</c:v>
                </c:pt>
                <c:pt idx="874">
                  <c:v>0.97609999999999997</c:v>
                </c:pt>
                <c:pt idx="875">
                  <c:v>0.98060000000000003</c:v>
                </c:pt>
                <c:pt idx="876">
                  <c:v>0.97750000000000004</c:v>
                </c:pt>
                <c:pt idx="877">
                  <c:v>0.9748</c:v>
                </c:pt>
                <c:pt idx="878">
                  <c:v>0.9788</c:v>
                </c:pt>
                <c:pt idx="879">
                  <c:v>0.97840000000000005</c:v>
                </c:pt>
                <c:pt idx="880">
                  <c:v>0.97519999999999996</c:v>
                </c:pt>
                <c:pt idx="881">
                  <c:v>0.97699999999999998</c:v>
                </c:pt>
                <c:pt idx="882">
                  <c:v>0.97750000000000004</c:v>
                </c:pt>
                <c:pt idx="883">
                  <c:v>0.97570000000000001</c:v>
                </c:pt>
                <c:pt idx="884">
                  <c:v>0.97699999999999998</c:v>
                </c:pt>
                <c:pt idx="885">
                  <c:v>0.97389999999999999</c:v>
                </c:pt>
                <c:pt idx="886">
                  <c:v>0.97570000000000001</c:v>
                </c:pt>
                <c:pt idx="887">
                  <c:v>0.97789999999999999</c:v>
                </c:pt>
                <c:pt idx="888">
                  <c:v>0.97840000000000005</c:v>
                </c:pt>
                <c:pt idx="889">
                  <c:v>0.98019999999999996</c:v>
                </c:pt>
                <c:pt idx="890">
                  <c:v>0.97929999999999995</c:v>
                </c:pt>
                <c:pt idx="891">
                  <c:v>0.98150000000000004</c:v>
                </c:pt>
                <c:pt idx="892">
                  <c:v>0.98240000000000005</c:v>
                </c:pt>
                <c:pt idx="893">
                  <c:v>0.97699999999999998</c:v>
                </c:pt>
                <c:pt idx="894">
                  <c:v>0.97699999999999998</c:v>
                </c:pt>
                <c:pt idx="895">
                  <c:v>0.97750000000000004</c:v>
                </c:pt>
                <c:pt idx="896">
                  <c:v>0.98019999999999996</c:v>
                </c:pt>
                <c:pt idx="897">
                  <c:v>0.98019999999999996</c:v>
                </c:pt>
                <c:pt idx="898">
                  <c:v>0.97840000000000005</c:v>
                </c:pt>
                <c:pt idx="899">
                  <c:v>0.98150000000000004</c:v>
                </c:pt>
                <c:pt idx="900">
                  <c:v>0.97840000000000005</c:v>
                </c:pt>
                <c:pt idx="901">
                  <c:v>0.97699999999999998</c:v>
                </c:pt>
                <c:pt idx="902">
                  <c:v>0.98199999999999998</c:v>
                </c:pt>
                <c:pt idx="903">
                  <c:v>0.98109999999999997</c:v>
                </c:pt>
                <c:pt idx="904">
                  <c:v>0.98109999999999997</c:v>
                </c:pt>
                <c:pt idx="905">
                  <c:v>0.98019999999999996</c:v>
                </c:pt>
                <c:pt idx="906">
                  <c:v>0.98060000000000003</c:v>
                </c:pt>
                <c:pt idx="907">
                  <c:v>0.97750000000000004</c:v>
                </c:pt>
                <c:pt idx="908">
                  <c:v>0.97929999999999995</c:v>
                </c:pt>
                <c:pt idx="909">
                  <c:v>0.98199999999999998</c:v>
                </c:pt>
                <c:pt idx="910">
                  <c:v>0.98150000000000004</c:v>
                </c:pt>
                <c:pt idx="911">
                  <c:v>0.98060000000000003</c:v>
                </c:pt>
                <c:pt idx="912">
                  <c:v>0.98019999999999996</c:v>
                </c:pt>
                <c:pt idx="913">
                  <c:v>0.98109999999999997</c:v>
                </c:pt>
                <c:pt idx="914">
                  <c:v>0.98109999999999997</c:v>
                </c:pt>
                <c:pt idx="915">
                  <c:v>0.98329999999999995</c:v>
                </c:pt>
                <c:pt idx="916">
                  <c:v>0.98019999999999996</c:v>
                </c:pt>
                <c:pt idx="917">
                  <c:v>0.98060000000000003</c:v>
                </c:pt>
                <c:pt idx="918">
                  <c:v>0.98060000000000003</c:v>
                </c:pt>
                <c:pt idx="919">
                  <c:v>0.98470000000000002</c:v>
                </c:pt>
                <c:pt idx="920">
                  <c:v>0.98560000000000003</c:v>
                </c:pt>
                <c:pt idx="921">
                  <c:v>0.9829</c:v>
                </c:pt>
                <c:pt idx="922">
                  <c:v>0.98109999999999997</c:v>
                </c:pt>
                <c:pt idx="923">
                  <c:v>0.98199999999999998</c:v>
                </c:pt>
                <c:pt idx="924">
                  <c:v>0.9829</c:v>
                </c:pt>
                <c:pt idx="925">
                  <c:v>0.98019999999999996</c:v>
                </c:pt>
                <c:pt idx="926">
                  <c:v>0.98240000000000005</c:v>
                </c:pt>
                <c:pt idx="927">
                  <c:v>0.97929999999999995</c:v>
                </c:pt>
                <c:pt idx="928">
                  <c:v>0.98380000000000001</c:v>
                </c:pt>
                <c:pt idx="929">
                  <c:v>0.98199999999999998</c:v>
                </c:pt>
                <c:pt idx="930">
                  <c:v>0.98470000000000002</c:v>
                </c:pt>
                <c:pt idx="931">
                  <c:v>0.9829</c:v>
                </c:pt>
                <c:pt idx="932">
                  <c:v>0.98150000000000004</c:v>
                </c:pt>
                <c:pt idx="933">
                  <c:v>0.9829</c:v>
                </c:pt>
                <c:pt idx="934">
                  <c:v>0.98470000000000002</c:v>
                </c:pt>
                <c:pt idx="935">
                  <c:v>0.98019999999999996</c:v>
                </c:pt>
                <c:pt idx="936">
                  <c:v>0.98470000000000002</c:v>
                </c:pt>
                <c:pt idx="937">
                  <c:v>0.98329999999999995</c:v>
                </c:pt>
                <c:pt idx="938">
                  <c:v>0.98329999999999995</c:v>
                </c:pt>
                <c:pt idx="939">
                  <c:v>0.98150000000000004</c:v>
                </c:pt>
                <c:pt idx="940">
                  <c:v>0.98419999999999996</c:v>
                </c:pt>
                <c:pt idx="941">
                  <c:v>0.98240000000000005</c:v>
                </c:pt>
                <c:pt idx="942">
                  <c:v>0.98650000000000004</c:v>
                </c:pt>
                <c:pt idx="943">
                  <c:v>0.98380000000000001</c:v>
                </c:pt>
                <c:pt idx="944">
                  <c:v>0.98509999999999998</c:v>
                </c:pt>
                <c:pt idx="945">
                  <c:v>0.98329999999999995</c:v>
                </c:pt>
                <c:pt idx="946">
                  <c:v>0.98240000000000005</c:v>
                </c:pt>
                <c:pt idx="947">
                  <c:v>0.98650000000000004</c:v>
                </c:pt>
                <c:pt idx="948">
                  <c:v>0.98109999999999997</c:v>
                </c:pt>
                <c:pt idx="949">
                  <c:v>0.98560000000000003</c:v>
                </c:pt>
                <c:pt idx="950">
                  <c:v>0.98199999999999998</c:v>
                </c:pt>
                <c:pt idx="951">
                  <c:v>0.98599999999999999</c:v>
                </c:pt>
                <c:pt idx="952">
                  <c:v>0.98560000000000003</c:v>
                </c:pt>
                <c:pt idx="953">
                  <c:v>0.98329999999999995</c:v>
                </c:pt>
                <c:pt idx="954">
                  <c:v>0.9869</c:v>
                </c:pt>
                <c:pt idx="955">
                  <c:v>0.98599999999999999</c:v>
                </c:pt>
                <c:pt idx="956">
                  <c:v>0.98560000000000003</c:v>
                </c:pt>
                <c:pt idx="957">
                  <c:v>0.98380000000000001</c:v>
                </c:pt>
                <c:pt idx="958">
                  <c:v>0.98650000000000004</c:v>
                </c:pt>
                <c:pt idx="959">
                  <c:v>0.98419999999999996</c:v>
                </c:pt>
                <c:pt idx="960">
                  <c:v>0.98380000000000001</c:v>
                </c:pt>
                <c:pt idx="961">
                  <c:v>0.98599999999999999</c:v>
                </c:pt>
                <c:pt idx="962">
                  <c:v>0.98470000000000002</c:v>
                </c:pt>
                <c:pt idx="963">
                  <c:v>0.98509999999999998</c:v>
                </c:pt>
                <c:pt idx="964">
                  <c:v>0.9869</c:v>
                </c:pt>
                <c:pt idx="965">
                  <c:v>0.98650000000000004</c:v>
                </c:pt>
                <c:pt idx="966">
                  <c:v>0.9869</c:v>
                </c:pt>
                <c:pt idx="967">
                  <c:v>0.98599999999999999</c:v>
                </c:pt>
                <c:pt idx="968">
                  <c:v>0.98870000000000002</c:v>
                </c:pt>
                <c:pt idx="969">
                  <c:v>0.98829999999999996</c:v>
                </c:pt>
                <c:pt idx="970">
                  <c:v>0.98599999999999999</c:v>
                </c:pt>
                <c:pt idx="971">
                  <c:v>0.98470000000000002</c:v>
                </c:pt>
                <c:pt idx="972">
                  <c:v>0.98780000000000001</c:v>
                </c:pt>
                <c:pt idx="973">
                  <c:v>0.98870000000000002</c:v>
                </c:pt>
                <c:pt idx="974">
                  <c:v>0.98419999999999996</c:v>
                </c:pt>
                <c:pt idx="975">
                  <c:v>0.98560000000000003</c:v>
                </c:pt>
                <c:pt idx="976">
                  <c:v>0.98919999999999997</c:v>
                </c:pt>
                <c:pt idx="977">
                  <c:v>0.9869</c:v>
                </c:pt>
                <c:pt idx="978">
                  <c:v>0.98919999999999997</c:v>
                </c:pt>
                <c:pt idx="979">
                  <c:v>0.98960000000000004</c:v>
                </c:pt>
                <c:pt idx="980">
                  <c:v>0.98780000000000001</c:v>
                </c:pt>
                <c:pt idx="981">
                  <c:v>0.9869</c:v>
                </c:pt>
                <c:pt idx="982">
                  <c:v>0.98780000000000001</c:v>
                </c:pt>
                <c:pt idx="983">
                  <c:v>0.98599999999999999</c:v>
                </c:pt>
                <c:pt idx="984">
                  <c:v>0.98870000000000002</c:v>
                </c:pt>
                <c:pt idx="985">
                  <c:v>0.98960000000000004</c:v>
                </c:pt>
                <c:pt idx="986">
                  <c:v>0.98870000000000002</c:v>
                </c:pt>
                <c:pt idx="987">
                  <c:v>0.98960000000000004</c:v>
                </c:pt>
                <c:pt idx="988">
                  <c:v>0.99139999999999995</c:v>
                </c:pt>
                <c:pt idx="989">
                  <c:v>0.98780000000000001</c:v>
                </c:pt>
                <c:pt idx="990">
                  <c:v>0.99009999999999998</c:v>
                </c:pt>
                <c:pt idx="991">
                  <c:v>0.98740000000000006</c:v>
                </c:pt>
                <c:pt idx="992">
                  <c:v>0.99050000000000005</c:v>
                </c:pt>
                <c:pt idx="993">
                  <c:v>0.98960000000000004</c:v>
                </c:pt>
                <c:pt idx="994">
                  <c:v>0.98919999999999997</c:v>
                </c:pt>
                <c:pt idx="995">
                  <c:v>0.98829999999999996</c:v>
                </c:pt>
                <c:pt idx="996">
                  <c:v>0.99099999999999999</c:v>
                </c:pt>
                <c:pt idx="997">
                  <c:v>0.99009999999999998</c:v>
                </c:pt>
                <c:pt idx="998">
                  <c:v>0.9919</c:v>
                </c:pt>
                <c:pt idx="999">
                  <c:v>0.99280000000000002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78F-4FC7-8F07-5691C042F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8069408"/>
        <c:axId val="2048070768"/>
      </c:scatterChart>
      <c:valAx>
        <c:axId val="2048069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48070768"/>
        <c:crosses val="autoZero"/>
        <c:crossBetween val="midCat"/>
      </c:valAx>
      <c:valAx>
        <c:axId val="20480707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048069408"/>
        <c:crosses val="autoZero"/>
        <c:crossBetween val="midCat"/>
      </c:valAx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diamond"/>
            <c:size val="2"/>
          </c:marker>
          <c:xVal>
            <c:numRef>
              <c:f>Sheet1!$A$1:$A$1000</c:f>
              <c:numCache>
                <c:formatCode>General</c:formatCode>
                <c:ptCount val="1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</c:numCache>
            </c:numRef>
          </c:xVal>
          <c:yVal>
            <c:numRef>
              <c:f>Sheet1!$B$1:$B$1000</c:f>
              <c:numCache>
                <c:formatCode>General</c:formatCode>
                <c:ptCount val="1000"/>
                <c:pt idx="0">
                  <c:v>0.70920000000000005</c:v>
                </c:pt>
                <c:pt idx="1">
                  <c:v>0.69320000000000004</c:v>
                </c:pt>
                <c:pt idx="2">
                  <c:v>0.69130000000000003</c:v>
                </c:pt>
                <c:pt idx="3">
                  <c:v>0.69120000000000004</c:v>
                </c:pt>
                <c:pt idx="4">
                  <c:v>0.68840000000000001</c:v>
                </c:pt>
                <c:pt idx="5">
                  <c:v>0.68589999999999995</c:v>
                </c:pt>
                <c:pt idx="6">
                  <c:v>0.68379999999999996</c:v>
                </c:pt>
                <c:pt idx="7">
                  <c:v>0.68189999999999995</c:v>
                </c:pt>
                <c:pt idx="8">
                  <c:v>0.68089999999999995</c:v>
                </c:pt>
                <c:pt idx="9">
                  <c:v>0.67679999999999996</c:v>
                </c:pt>
                <c:pt idx="10">
                  <c:v>0.67589999999999995</c:v>
                </c:pt>
                <c:pt idx="11">
                  <c:v>0.67459999999999998</c:v>
                </c:pt>
                <c:pt idx="12">
                  <c:v>0.67449999999999999</c:v>
                </c:pt>
                <c:pt idx="13">
                  <c:v>0.67100000000000004</c:v>
                </c:pt>
                <c:pt idx="14">
                  <c:v>0.67010000000000003</c:v>
                </c:pt>
                <c:pt idx="15">
                  <c:v>0.66810000000000003</c:v>
                </c:pt>
                <c:pt idx="16">
                  <c:v>0.66720000000000002</c:v>
                </c:pt>
                <c:pt idx="17">
                  <c:v>0.66439999999999999</c:v>
                </c:pt>
                <c:pt idx="18">
                  <c:v>0.66</c:v>
                </c:pt>
                <c:pt idx="19">
                  <c:v>0.65769999999999995</c:v>
                </c:pt>
                <c:pt idx="20">
                  <c:v>0.65769999999999995</c:v>
                </c:pt>
                <c:pt idx="21">
                  <c:v>0.65720000000000001</c:v>
                </c:pt>
                <c:pt idx="22">
                  <c:v>0.64970000000000006</c:v>
                </c:pt>
                <c:pt idx="23">
                  <c:v>0.64890000000000003</c:v>
                </c:pt>
                <c:pt idx="24">
                  <c:v>0.64859999999999995</c:v>
                </c:pt>
                <c:pt idx="25">
                  <c:v>0.64839999999999998</c:v>
                </c:pt>
                <c:pt idx="26">
                  <c:v>0.64780000000000004</c:v>
                </c:pt>
                <c:pt idx="27">
                  <c:v>0.64759999999999995</c:v>
                </c:pt>
                <c:pt idx="28">
                  <c:v>0.64629999999999999</c:v>
                </c:pt>
                <c:pt idx="29">
                  <c:v>0.64200000000000002</c:v>
                </c:pt>
                <c:pt idx="30">
                  <c:v>0.63749999999999996</c:v>
                </c:pt>
                <c:pt idx="31">
                  <c:v>0.63739999999999997</c:v>
                </c:pt>
                <c:pt idx="32">
                  <c:v>0.63719999999999999</c:v>
                </c:pt>
                <c:pt idx="33">
                  <c:v>0.63280000000000003</c:v>
                </c:pt>
                <c:pt idx="34">
                  <c:v>0.62909999999999999</c:v>
                </c:pt>
                <c:pt idx="35">
                  <c:v>0.62670000000000003</c:v>
                </c:pt>
                <c:pt idx="36">
                  <c:v>0.62190000000000001</c:v>
                </c:pt>
                <c:pt idx="37">
                  <c:v>0.62050000000000005</c:v>
                </c:pt>
                <c:pt idx="38">
                  <c:v>0.61990000000000001</c:v>
                </c:pt>
                <c:pt idx="39">
                  <c:v>0.61750000000000005</c:v>
                </c:pt>
                <c:pt idx="40">
                  <c:v>0.61380000000000001</c:v>
                </c:pt>
                <c:pt idx="41">
                  <c:v>0.61309999999999998</c:v>
                </c:pt>
                <c:pt idx="42">
                  <c:v>0.61140000000000005</c:v>
                </c:pt>
                <c:pt idx="43">
                  <c:v>0.60309999999999997</c:v>
                </c:pt>
                <c:pt idx="44">
                  <c:v>0.60219999999999996</c:v>
                </c:pt>
                <c:pt idx="45">
                  <c:v>0.60219999999999996</c:v>
                </c:pt>
                <c:pt idx="46">
                  <c:v>0.59889999999999999</c:v>
                </c:pt>
                <c:pt idx="47">
                  <c:v>0.59689999999999999</c:v>
                </c:pt>
                <c:pt idx="48">
                  <c:v>0.59499999999999997</c:v>
                </c:pt>
                <c:pt idx="49">
                  <c:v>0.59350000000000003</c:v>
                </c:pt>
                <c:pt idx="50">
                  <c:v>0.58979999999999999</c:v>
                </c:pt>
                <c:pt idx="51">
                  <c:v>0.58960000000000001</c:v>
                </c:pt>
                <c:pt idx="52">
                  <c:v>0.58730000000000004</c:v>
                </c:pt>
                <c:pt idx="53">
                  <c:v>0.58299999999999996</c:v>
                </c:pt>
                <c:pt idx="54">
                  <c:v>0.58030000000000004</c:v>
                </c:pt>
                <c:pt idx="55">
                  <c:v>0.57679999999999998</c:v>
                </c:pt>
                <c:pt idx="56">
                  <c:v>0.57669999999999999</c:v>
                </c:pt>
                <c:pt idx="57">
                  <c:v>0.56910000000000005</c:v>
                </c:pt>
                <c:pt idx="58">
                  <c:v>0.56879999999999997</c:v>
                </c:pt>
                <c:pt idx="59">
                  <c:v>0.56710000000000005</c:v>
                </c:pt>
                <c:pt idx="60">
                  <c:v>0.56120000000000003</c:v>
                </c:pt>
                <c:pt idx="61">
                  <c:v>0.56040000000000001</c:v>
                </c:pt>
                <c:pt idx="62">
                  <c:v>0.5595</c:v>
                </c:pt>
                <c:pt idx="63">
                  <c:v>0.55369999999999997</c:v>
                </c:pt>
                <c:pt idx="64">
                  <c:v>0.55200000000000005</c:v>
                </c:pt>
                <c:pt idx="65">
                  <c:v>0.55159999999999998</c:v>
                </c:pt>
                <c:pt idx="66">
                  <c:v>0.55079999999999996</c:v>
                </c:pt>
                <c:pt idx="67">
                  <c:v>0.55069999999999997</c:v>
                </c:pt>
                <c:pt idx="68">
                  <c:v>0.54810000000000003</c:v>
                </c:pt>
                <c:pt idx="69">
                  <c:v>0.5474</c:v>
                </c:pt>
                <c:pt idx="70">
                  <c:v>0.5464</c:v>
                </c:pt>
                <c:pt idx="71">
                  <c:v>0.54420000000000002</c:v>
                </c:pt>
                <c:pt idx="72">
                  <c:v>0.54359999999999997</c:v>
                </c:pt>
                <c:pt idx="73">
                  <c:v>0.54220000000000002</c:v>
                </c:pt>
                <c:pt idx="74">
                  <c:v>0.53820000000000001</c:v>
                </c:pt>
                <c:pt idx="75">
                  <c:v>0.53700000000000003</c:v>
                </c:pt>
                <c:pt idx="76">
                  <c:v>0.53600000000000003</c:v>
                </c:pt>
                <c:pt idx="77">
                  <c:v>0.53300000000000003</c:v>
                </c:pt>
                <c:pt idx="78">
                  <c:v>0.53269999999999995</c:v>
                </c:pt>
                <c:pt idx="79">
                  <c:v>0.53220000000000001</c:v>
                </c:pt>
                <c:pt idx="80">
                  <c:v>0.52939999999999998</c:v>
                </c:pt>
                <c:pt idx="81">
                  <c:v>0.52200000000000002</c:v>
                </c:pt>
                <c:pt idx="82">
                  <c:v>0.52159999999999995</c:v>
                </c:pt>
                <c:pt idx="83">
                  <c:v>0.52</c:v>
                </c:pt>
                <c:pt idx="84">
                  <c:v>0.51890000000000003</c:v>
                </c:pt>
                <c:pt idx="85">
                  <c:v>0.51749999999999996</c:v>
                </c:pt>
                <c:pt idx="86">
                  <c:v>0.51170000000000004</c:v>
                </c:pt>
                <c:pt idx="87">
                  <c:v>0.51149999999999995</c:v>
                </c:pt>
                <c:pt idx="88">
                  <c:v>0.51100000000000001</c:v>
                </c:pt>
                <c:pt idx="89">
                  <c:v>0.50890000000000002</c:v>
                </c:pt>
                <c:pt idx="90">
                  <c:v>0.50749999999999995</c:v>
                </c:pt>
                <c:pt idx="91">
                  <c:v>0.50600000000000001</c:v>
                </c:pt>
                <c:pt idx="92">
                  <c:v>0.50419999999999998</c:v>
                </c:pt>
                <c:pt idx="93">
                  <c:v>0.50309999999999999</c:v>
                </c:pt>
                <c:pt idx="94">
                  <c:v>0.50219999999999998</c:v>
                </c:pt>
                <c:pt idx="95">
                  <c:v>0.49990000000000001</c:v>
                </c:pt>
                <c:pt idx="96">
                  <c:v>0.49980000000000002</c:v>
                </c:pt>
                <c:pt idx="97">
                  <c:v>0.4995</c:v>
                </c:pt>
                <c:pt idx="98">
                  <c:v>0.49940000000000001</c:v>
                </c:pt>
                <c:pt idx="99">
                  <c:v>0.49890000000000001</c:v>
                </c:pt>
                <c:pt idx="100">
                  <c:v>0.49880000000000002</c:v>
                </c:pt>
                <c:pt idx="101">
                  <c:v>0.4985</c:v>
                </c:pt>
                <c:pt idx="102">
                  <c:v>0.49719999999999998</c:v>
                </c:pt>
                <c:pt idx="103">
                  <c:v>0.49459999999999998</c:v>
                </c:pt>
                <c:pt idx="104">
                  <c:v>0.49180000000000001</c:v>
                </c:pt>
                <c:pt idx="105">
                  <c:v>0.49030000000000001</c:v>
                </c:pt>
                <c:pt idx="106">
                  <c:v>0.48720000000000002</c:v>
                </c:pt>
                <c:pt idx="107">
                  <c:v>0.48709999999999998</c:v>
                </c:pt>
                <c:pt idx="108">
                  <c:v>0.48409999999999997</c:v>
                </c:pt>
                <c:pt idx="109">
                  <c:v>0.48130000000000001</c:v>
                </c:pt>
                <c:pt idx="110">
                  <c:v>0.47749999999999998</c:v>
                </c:pt>
                <c:pt idx="111">
                  <c:v>0.47720000000000001</c:v>
                </c:pt>
                <c:pt idx="112">
                  <c:v>0.47320000000000001</c:v>
                </c:pt>
                <c:pt idx="113">
                  <c:v>0.47089999999999999</c:v>
                </c:pt>
                <c:pt idx="114">
                  <c:v>0.47010000000000002</c:v>
                </c:pt>
                <c:pt idx="115">
                  <c:v>0.46700000000000003</c:v>
                </c:pt>
                <c:pt idx="116">
                  <c:v>0.46179999999999999</c:v>
                </c:pt>
                <c:pt idx="117">
                  <c:v>0.46089999999999998</c:v>
                </c:pt>
                <c:pt idx="118">
                  <c:v>0.46079999999999999</c:v>
                </c:pt>
                <c:pt idx="119">
                  <c:v>0.4607</c:v>
                </c:pt>
                <c:pt idx="120">
                  <c:v>0.4597</c:v>
                </c:pt>
                <c:pt idx="121">
                  <c:v>0.45950000000000002</c:v>
                </c:pt>
                <c:pt idx="122">
                  <c:v>0.45629999999999998</c:v>
                </c:pt>
                <c:pt idx="123">
                  <c:v>0.45369999999999999</c:v>
                </c:pt>
                <c:pt idx="124">
                  <c:v>0.45350000000000001</c:v>
                </c:pt>
                <c:pt idx="125">
                  <c:v>0.45300000000000001</c:v>
                </c:pt>
                <c:pt idx="126">
                  <c:v>0.45069999999999999</c:v>
                </c:pt>
                <c:pt idx="127">
                  <c:v>0.44829999999999998</c:v>
                </c:pt>
                <c:pt idx="128">
                  <c:v>0.44690000000000002</c:v>
                </c:pt>
                <c:pt idx="129">
                  <c:v>0.44679999999999997</c:v>
                </c:pt>
                <c:pt idx="130">
                  <c:v>0.44600000000000001</c:v>
                </c:pt>
                <c:pt idx="131">
                  <c:v>0.44600000000000001</c:v>
                </c:pt>
                <c:pt idx="132">
                  <c:v>0.44419999999999998</c:v>
                </c:pt>
                <c:pt idx="133">
                  <c:v>0.44359999999999999</c:v>
                </c:pt>
                <c:pt idx="134">
                  <c:v>0.44209999999999999</c:v>
                </c:pt>
                <c:pt idx="135">
                  <c:v>0.44</c:v>
                </c:pt>
                <c:pt idx="136">
                  <c:v>0.43730000000000002</c:v>
                </c:pt>
                <c:pt idx="137">
                  <c:v>0.43640000000000001</c:v>
                </c:pt>
                <c:pt idx="138">
                  <c:v>0.43590000000000001</c:v>
                </c:pt>
                <c:pt idx="139">
                  <c:v>0.43140000000000001</c:v>
                </c:pt>
                <c:pt idx="140">
                  <c:v>0.43099999999999999</c:v>
                </c:pt>
                <c:pt idx="141">
                  <c:v>0.43030000000000002</c:v>
                </c:pt>
                <c:pt idx="142">
                  <c:v>0.4284</c:v>
                </c:pt>
                <c:pt idx="143">
                  <c:v>0.42770000000000002</c:v>
                </c:pt>
                <c:pt idx="144">
                  <c:v>0.42759999999999998</c:v>
                </c:pt>
                <c:pt idx="145">
                  <c:v>0.42699999999999999</c:v>
                </c:pt>
                <c:pt idx="146">
                  <c:v>0.4239</c:v>
                </c:pt>
                <c:pt idx="147">
                  <c:v>0.42380000000000001</c:v>
                </c:pt>
                <c:pt idx="148">
                  <c:v>0.4229</c:v>
                </c:pt>
                <c:pt idx="149">
                  <c:v>0.4219</c:v>
                </c:pt>
                <c:pt idx="150">
                  <c:v>0.41949999999999998</c:v>
                </c:pt>
                <c:pt idx="151">
                  <c:v>0.41830000000000001</c:v>
                </c:pt>
                <c:pt idx="152">
                  <c:v>0.41699999999999998</c:v>
                </c:pt>
                <c:pt idx="153">
                  <c:v>0.4168</c:v>
                </c:pt>
                <c:pt idx="154">
                  <c:v>0.41539999999999999</c:v>
                </c:pt>
                <c:pt idx="155">
                  <c:v>0.41439999999999999</c:v>
                </c:pt>
                <c:pt idx="156">
                  <c:v>0.41399999999999998</c:v>
                </c:pt>
                <c:pt idx="157">
                  <c:v>0.41389999999999999</c:v>
                </c:pt>
                <c:pt idx="158">
                  <c:v>0.41310000000000002</c:v>
                </c:pt>
                <c:pt idx="159">
                  <c:v>0.4113</c:v>
                </c:pt>
                <c:pt idx="160">
                  <c:v>0.40849999999999997</c:v>
                </c:pt>
                <c:pt idx="161">
                  <c:v>0.40820000000000001</c:v>
                </c:pt>
                <c:pt idx="162">
                  <c:v>0.40749999999999997</c:v>
                </c:pt>
                <c:pt idx="163">
                  <c:v>0.40720000000000001</c:v>
                </c:pt>
                <c:pt idx="164">
                  <c:v>0.4037</c:v>
                </c:pt>
                <c:pt idx="165">
                  <c:v>0.40279999999999999</c:v>
                </c:pt>
                <c:pt idx="166">
                  <c:v>0.40110000000000001</c:v>
                </c:pt>
                <c:pt idx="167">
                  <c:v>0.39989999999999998</c:v>
                </c:pt>
                <c:pt idx="168">
                  <c:v>0.39989999999999998</c:v>
                </c:pt>
                <c:pt idx="169">
                  <c:v>0.39610000000000001</c:v>
                </c:pt>
                <c:pt idx="170">
                  <c:v>0.39079999999999998</c:v>
                </c:pt>
                <c:pt idx="171">
                  <c:v>0.39079999999999998</c:v>
                </c:pt>
                <c:pt idx="172">
                  <c:v>0.39</c:v>
                </c:pt>
                <c:pt idx="173">
                  <c:v>0.3881</c:v>
                </c:pt>
                <c:pt idx="174">
                  <c:v>0.38729999999999998</c:v>
                </c:pt>
                <c:pt idx="175">
                  <c:v>0.3866</c:v>
                </c:pt>
                <c:pt idx="176">
                  <c:v>0.3866</c:v>
                </c:pt>
                <c:pt idx="177">
                  <c:v>0.38519999999999999</c:v>
                </c:pt>
                <c:pt idx="178">
                  <c:v>0.3826</c:v>
                </c:pt>
                <c:pt idx="179">
                  <c:v>0.3795</c:v>
                </c:pt>
                <c:pt idx="180">
                  <c:v>0.376</c:v>
                </c:pt>
                <c:pt idx="181">
                  <c:v>0.37580000000000002</c:v>
                </c:pt>
                <c:pt idx="182">
                  <c:v>0.37559999999999999</c:v>
                </c:pt>
                <c:pt idx="183">
                  <c:v>0.37459999999999999</c:v>
                </c:pt>
                <c:pt idx="184">
                  <c:v>0.37409999999999999</c:v>
                </c:pt>
                <c:pt idx="185">
                  <c:v>0.37369999999999998</c:v>
                </c:pt>
                <c:pt idx="186">
                  <c:v>0.37259999999999999</c:v>
                </c:pt>
                <c:pt idx="187">
                  <c:v>0.372</c:v>
                </c:pt>
                <c:pt idx="188">
                  <c:v>0.37009999999999998</c:v>
                </c:pt>
                <c:pt idx="189">
                  <c:v>0.36880000000000002</c:v>
                </c:pt>
                <c:pt idx="190">
                  <c:v>0.36880000000000002</c:v>
                </c:pt>
                <c:pt idx="191">
                  <c:v>0.36680000000000001</c:v>
                </c:pt>
                <c:pt idx="192">
                  <c:v>0.36680000000000001</c:v>
                </c:pt>
                <c:pt idx="193">
                  <c:v>0.36680000000000001</c:v>
                </c:pt>
                <c:pt idx="194">
                  <c:v>0.36359999999999998</c:v>
                </c:pt>
                <c:pt idx="195">
                  <c:v>0.3634</c:v>
                </c:pt>
                <c:pt idx="196">
                  <c:v>0.36309999999999998</c:v>
                </c:pt>
                <c:pt idx="197">
                  <c:v>0.36209999999999998</c:v>
                </c:pt>
                <c:pt idx="198">
                  <c:v>0.3619</c:v>
                </c:pt>
                <c:pt idx="199">
                  <c:v>0.35809999999999997</c:v>
                </c:pt>
                <c:pt idx="200">
                  <c:v>0.35670000000000002</c:v>
                </c:pt>
                <c:pt idx="201">
                  <c:v>0.35580000000000001</c:v>
                </c:pt>
                <c:pt idx="202">
                  <c:v>0.35449999999999998</c:v>
                </c:pt>
                <c:pt idx="203">
                  <c:v>0.35449999999999998</c:v>
                </c:pt>
                <c:pt idx="204">
                  <c:v>0.3528</c:v>
                </c:pt>
                <c:pt idx="205">
                  <c:v>0.35220000000000001</c:v>
                </c:pt>
                <c:pt idx="206">
                  <c:v>0.35120000000000001</c:v>
                </c:pt>
                <c:pt idx="207">
                  <c:v>0.35089999999999999</c:v>
                </c:pt>
                <c:pt idx="208">
                  <c:v>0.3493</c:v>
                </c:pt>
                <c:pt idx="209">
                  <c:v>0.34870000000000001</c:v>
                </c:pt>
                <c:pt idx="210">
                  <c:v>0.3473</c:v>
                </c:pt>
                <c:pt idx="211">
                  <c:v>0.34689999999999999</c:v>
                </c:pt>
                <c:pt idx="212">
                  <c:v>0.34470000000000001</c:v>
                </c:pt>
                <c:pt idx="213">
                  <c:v>0.34379999999999999</c:v>
                </c:pt>
                <c:pt idx="214">
                  <c:v>0.34329999999999999</c:v>
                </c:pt>
                <c:pt idx="215">
                  <c:v>0.34260000000000002</c:v>
                </c:pt>
                <c:pt idx="216">
                  <c:v>0.3422</c:v>
                </c:pt>
                <c:pt idx="217">
                  <c:v>0.34210000000000002</c:v>
                </c:pt>
                <c:pt idx="218">
                  <c:v>0.34110000000000001</c:v>
                </c:pt>
                <c:pt idx="219">
                  <c:v>0.34039999999999998</c:v>
                </c:pt>
                <c:pt idx="220">
                  <c:v>0.33300000000000002</c:v>
                </c:pt>
                <c:pt idx="221">
                  <c:v>0.3327</c:v>
                </c:pt>
                <c:pt idx="222">
                  <c:v>0.33029999999999998</c:v>
                </c:pt>
                <c:pt idx="223">
                  <c:v>0.32850000000000001</c:v>
                </c:pt>
                <c:pt idx="224">
                  <c:v>0.32800000000000001</c:v>
                </c:pt>
                <c:pt idx="225">
                  <c:v>0.3276</c:v>
                </c:pt>
                <c:pt idx="226">
                  <c:v>0.32729999999999998</c:v>
                </c:pt>
                <c:pt idx="227">
                  <c:v>0.32629999999999998</c:v>
                </c:pt>
                <c:pt idx="228">
                  <c:v>0.32519999999999999</c:v>
                </c:pt>
                <c:pt idx="229">
                  <c:v>0.32479999999999998</c:v>
                </c:pt>
                <c:pt idx="230">
                  <c:v>0.32400000000000001</c:v>
                </c:pt>
                <c:pt idx="231">
                  <c:v>0.32379999999999998</c:v>
                </c:pt>
                <c:pt idx="232">
                  <c:v>0.32319999999999999</c:v>
                </c:pt>
                <c:pt idx="233">
                  <c:v>0.3231</c:v>
                </c:pt>
                <c:pt idx="234">
                  <c:v>0.32219999999999999</c:v>
                </c:pt>
                <c:pt idx="235">
                  <c:v>0.32219999999999999</c:v>
                </c:pt>
                <c:pt idx="236">
                  <c:v>0.32169999999999999</c:v>
                </c:pt>
                <c:pt idx="237">
                  <c:v>0.31990000000000002</c:v>
                </c:pt>
                <c:pt idx="238">
                  <c:v>0.31909999999999999</c:v>
                </c:pt>
                <c:pt idx="239">
                  <c:v>0.31490000000000001</c:v>
                </c:pt>
                <c:pt idx="240">
                  <c:v>0.31459999999999999</c:v>
                </c:pt>
                <c:pt idx="241">
                  <c:v>0.31380000000000002</c:v>
                </c:pt>
                <c:pt idx="242">
                  <c:v>0.31259999999999999</c:v>
                </c:pt>
                <c:pt idx="243">
                  <c:v>0.31230000000000002</c:v>
                </c:pt>
                <c:pt idx="244">
                  <c:v>0.3105</c:v>
                </c:pt>
                <c:pt idx="245">
                  <c:v>0.30930000000000002</c:v>
                </c:pt>
                <c:pt idx="246">
                  <c:v>0.30909999999999999</c:v>
                </c:pt>
                <c:pt idx="247">
                  <c:v>0.30819999999999997</c:v>
                </c:pt>
                <c:pt idx="248">
                  <c:v>0.3049</c:v>
                </c:pt>
                <c:pt idx="249">
                  <c:v>0.3049</c:v>
                </c:pt>
                <c:pt idx="250">
                  <c:v>0.30409999999999998</c:v>
                </c:pt>
                <c:pt idx="251">
                  <c:v>0.30359999999999998</c:v>
                </c:pt>
                <c:pt idx="252">
                  <c:v>0.30030000000000001</c:v>
                </c:pt>
                <c:pt idx="253">
                  <c:v>0.30009999999999998</c:v>
                </c:pt>
                <c:pt idx="254">
                  <c:v>0.29949999999999999</c:v>
                </c:pt>
                <c:pt idx="255">
                  <c:v>0.29920000000000002</c:v>
                </c:pt>
                <c:pt idx="256">
                  <c:v>0.2969</c:v>
                </c:pt>
                <c:pt idx="257">
                  <c:v>0.29549999999999998</c:v>
                </c:pt>
                <c:pt idx="258">
                  <c:v>0.29480000000000001</c:v>
                </c:pt>
                <c:pt idx="259">
                  <c:v>0.29470000000000002</c:v>
                </c:pt>
                <c:pt idx="260">
                  <c:v>0.29160000000000003</c:v>
                </c:pt>
                <c:pt idx="261">
                  <c:v>0.2913</c:v>
                </c:pt>
                <c:pt idx="262">
                  <c:v>0.29110000000000003</c:v>
                </c:pt>
                <c:pt idx="263">
                  <c:v>0.28960000000000002</c:v>
                </c:pt>
                <c:pt idx="264">
                  <c:v>0.28949999999999998</c:v>
                </c:pt>
                <c:pt idx="265">
                  <c:v>0.28920000000000001</c:v>
                </c:pt>
                <c:pt idx="266">
                  <c:v>0.28920000000000001</c:v>
                </c:pt>
                <c:pt idx="267">
                  <c:v>0.28899999999999998</c:v>
                </c:pt>
                <c:pt idx="268">
                  <c:v>0.28870000000000001</c:v>
                </c:pt>
                <c:pt idx="269">
                  <c:v>0.28699999999999998</c:v>
                </c:pt>
                <c:pt idx="270">
                  <c:v>0.2868</c:v>
                </c:pt>
                <c:pt idx="271">
                  <c:v>0.28570000000000001</c:v>
                </c:pt>
                <c:pt idx="272">
                  <c:v>0.28299999999999997</c:v>
                </c:pt>
                <c:pt idx="273">
                  <c:v>0.2828</c:v>
                </c:pt>
                <c:pt idx="274">
                  <c:v>0.28179999999999999</c:v>
                </c:pt>
                <c:pt idx="275">
                  <c:v>0.28129999999999999</c:v>
                </c:pt>
                <c:pt idx="276">
                  <c:v>0.28089999999999998</c:v>
                </c:pt>
                <c:pt idx="277">
                  <c:v>0.28039999999999998</c:v>
                </c:pt>
                <c:pt idx="278">
                  <c:v>0.2802</c:v>
                </c:pt>
                <c:pt idx="279">
                  <c:v>0.27900000000000003</c:v>
                </c:pt>
                <c:pt idx="280">
                  <c:v>0.2787</c:v>
                </c:pt>
                <c:pt idx="281">
                  <c:v>0.2782</c:v>
                </c:pt>
                <c:pt idx="282">
                  <c:v>0.27800000000000002</c:v>
                </c:pt>
                <c:pt idx="283">
                  <c:v>0.27729999999999999</c:v>
                </c:pt>
                <c:pt idx="284">
                  <c:v>0.2767</c:v>
                </c:pt>
                <c:pt idx="285">
                  <c:v>0.27650000000000002</c:v>
                </c:pt>
                <c:pt idx="286">
                  <c:v>0.27479999999999999</c:v>
                </c:pt>
                <c:pt idx="287">
                  <c:v>0.27389999999999998</c:v>
                </c:pt>
                <c:pt idx="288">
                  <c:v>0.27239999999999998</c:v>
                </c:pt>
                <c:pt idx="289">
                  <c:v>0.27239999999999998</c:v>
                </c:pt>
                <c:pt idx="290">
                  <c:v>0.2722</c:v>
                </c:pt>
                <c:pt idx="291">
                  <c:v>0.27129999999999999</c:v>
                </c:pt>
                <c:pt idx="292">
                  <c:v>0.27060000000000001</c:v>
                </c:pt>
                <c:pt idx="293">
                  <c:v>0.27010000000000001</c:v>
                </c:pt>
                <c:pt idx="294">
                  <c:v>0.26929999999999998</c:v>
                </c:pt>
                <c:pt idx="295">
                  <c:v>0.26900000000000002</c:v>
                </c:pt>
                <c:pt idx="296">
                  <c:v>0.26819999999999999</c:v>
                </c:pt>
                <c:pt idx="297">
                  <c:v>0.2681</c:v>
                </c:pt>
                <c:pt idx="298">
                  <c:v>0.2676</c:v>
                </c:pt>
                <c:pt idx="299">
                  <c:v>0.26669999999999999</c:v>
                </c:pt>
                <c:pt idx="300">
                  <c:v>0.26629999999999998</c:v>
                </c:pt>
                <c:pt idx="301">
                  <c:v>0.26600000000000001</c:v>
                </c:pt>
                <c:pt idx="302">
                  <c:v>0.26440000000000002</c:v>
                </c:pt>
                <c:pt idx="303">
                  <c:v>0.26319999999999999</c:v>
                </c:pt>
                <c:pt idx="304">
                  <c:v>0.2631</c:v>
                </c:pt>
                <c:pt idx="305">
                  <c:v>0.26190000000000002</c:v>
                </c:pt>
                <c:pt idx="306">
                  <c:v>0.26169999999999999</c:v>
                </c:pt>
                <c:pt idx="307">
                  <c:v>0.26169999999999999</c:v>
                </c:pt>
                <c:pt idx="308">
                  <c:v>0.2616</c:v>
                </c:pt>
                <c:pt idx="309">
                  <c:v>0.2601</c:v>
                </c:pt>
                <c:pt idx="310">
                  <c:v>0.25850000000000001</c:v>
                </c:pt>
                <c:pt idx="311">
                  <c:v>0.25769999999999998</c:v>
                </c:pt>
                <c:pt idx="312">
                  <c:v>0.25719999999999998</c:v>
                </c:pt>
                <c:pt idx="313">
                  <c:v>0.2571</c:v>
                </c:pt>
                <c:pt idx="314">
                  <c:v>0.25690000000000002</c:v>
                </c:pt>
                <c:pt idx="315">
                  <c:v>0.25669999999999998</c:v>
                </c:pt>
                <c:pt idx="316">
                  <c:v>0.2555</c:v>
                </c:pt>
                <c:pt idx="317">
                  <c:v>0.255</c:v>
                </c:pt>
                <c:pt idx="318">
                  <c:v>0.25409999999999999</c:v>
                </c:pt>
                <c:pt idx="319">
                  <c:v>0.2535</c:v>
                </c:pt>
                <c:pt idx="320">
                  <c:v>0.25219999999999998</c:v>
                </c:pt>
                <c:pt idx="321">
                  <c:v>0.25219999999999998</c:v>
                </c:pt>
                <c:pt idx="322">
                  <c:v>0.25209999999999999</c:v>
                </c:pt>
                <c:pt idx="323">
                  <c:v>0.2515</c:v>
                </c:pt>
                <c:pt idx="324">
                  <c:v>0.24979999999999999</c:v>
                </c:pt>
                <c:pt idx="325">
                  <c:v>0.24970000000000001</c:v>
                </c:pt>
                <c:pt idx="326">
                  <c:v>0.24890000000000001</c:v>
                </c:pt>
                <c:pt idx="327">
                  <c:v>0.24890000000000001</c:v>
                </c:pt>
                <c:pt idx="328">
                  <c:v>0.2482</c:v>
                </c:pt>
                <c:pt idx="329">
                  <c:v>0.24790000000000001</c:v>
                </c:pt>
                <c:pt idx="330">
                  <c:v>0.24709999999999999</c:v>
                </c:pt>
                <c:pt idx="331">
                  <c:v>0.247</c:v>
                </c:pt>
                <c:pt idx="332">
                  <c:v>0.24690000000000001</c:v>
                </c:pt>
                <c:pt idx="333">
                  <c:v>0.2467</c:v>
                </c:pt>
                <c:pt idx="334">
                  <c:v>0.2465</c:v>
                </c:pt>
                <c:pt idx="335">
                  <c:v>0.24610000000000001</c:v>
                </c:pt>
                <c:pt idx="336">
                  <c:v>0.24590000000000001</c:v>
                </c:pt>
                <c:pt idx="337">
                  <c:v>0.24590000000000001</c:v>
                </c:pt>
                <c:pt idx="338">
                  <c:v>0.24540000000000001</c:v>
                </c:pt>
                <c:pt idx="339">
                  <c:v>0.24479999999999999</c:v>
                </c:pt>
                <c:pt idx="340">
                  <c:v>0.24479999999999999</c:v>
                </c:pt>
                <c:pt idx="341">
                  <c:v>0.2447</c:v>
                </c:pt>
                <c:pt idx="342">
                  <c:v>0.24360000000000001</c:v>
                </c:pt>
                <c:pt idx="343">
                  <c:v>0.24329999999999999</c:v>
                </c:pt>
                <c:pt idx="344">
                  <c:v>0.24299999999999999</c:v>
                </c:pt>
                <c:pt idx="345">
                  <c:v>0.24279999999999999</c:v>
                </c:pt>
                <c:pt idx="346">
                  <c:v>0.24210000000000001</c:v>
                </c:pt>
                <c:pt idx="347">
                  <c:v>0.24160000000000001</c:v>
                </c:pt>
                <c:pt idx="348">
                  <c:v>0.24110000000000001</c:v>
                </c:pt>
                <c:pt idx="349">
                  <c:v>0.2407</c:v>
                </c:pt>
                <c:pt idx="350">
                  <c:v>0.23880000000000001</c:v>
                </c:pt>
                <c:pt idx="351">
                  <c:v>0.23830000000000001</c:v>
                </c:pt>
                <c:pt idx="352">
                  <c:v>0.23730000000000001</c:v>
                </c:pt>
                <c:pt idx="353">
                  <c:v>0.2364</c:v>
                </c:pt>
                <c:pt idx="354">
                  <c:v>0.2339</c:v>
                </c:pt>
                <c:pt idx="355">
                  <c:v>0.2326</c:v>
                </c:pt>
                <c:pt idx="356">
                  <c:v>0.2326</c:v>
                </c:pt>
                <c:pt idx="357">
                  <c:v>0.2306</c:v>
                </c:pt>
                <c:pt idx="358">
                  <c:v>0.2293</c:v>
                </c:pt>
                <c:pt idx="359">
                  <c:v>0.2291</c:v>
                </c:pt>
                <c:pt idx="360">
                  <c:v>0.2286</c:v>
                </c:pt>
                <c:pt idx="361">
                  <c:v>0.22789999999999999</c:v>
                </c:pt>
                <c:pt idx="362">
                  <c:v>0.22770000000000001</c:v>
                </c:pt>
                <c:pt idx="363">
                  <c:v>0.22739999999999999</c:v>
                </c:pt>
                <c:pt idx="364">
                  <c:v>0.22700000000000001</c:v>
                </c:pt>
                <c:pt idx="365">
                  <c:v>0.22670000000000001</c:v>
                </c:pt>
                <c:pt idx="366">
                  <c:v>0.22550000000000001</c:v>
                </c:pt>
                <c:pt idx="367">
                  <c:v>0.2248</c:v>
                </c:pt>
                <c:pt idx="368">
                  <c:v>0.22450000000000001</c:v>
                </c:pt>
                <c:pt idx="369">
                  <c:v>0.224</c:v>
                </c:pt>
                <c:pt idx="370">
                  <c:v>0.22359999999999999</c:v>
                </c:pt>
                <c:pt idx="371">
                  <c:v>0.2233</c:v>
                </c:pt>
                <c:pt idx="372">
                  <c:v>0.22270000000000001</c:v>
                </c:pt>
                <c:pt idx="373">
                  <c:v>0.22259999999999999</c:v>
                </c:pt>
                <c:pt idx="374">
                  <c:v>0.22220000000000001</c:v>
                </c:pt>
                <c:pt idx="375">
                  <c:v>0.22189999999999999</c:v>
                </c:pt>
                <c:pt idx="376">
                  <c:v>0.2213</c:v>
                </c:pt>
                <c:pt idx="377">
                  <c:v>0.22059999999999999</c:v>
                </c:pt>
                <c:pt idx="378">
                  <c:v>0.22020000000000001</c:v>
                </c:pt>
                <c:pt idx="379">
                  <c:v>0.2198</c:v>
                </c:pt>
                <c:pt idx="380">
                  <c:v>0.21970000000000001</c:v>
                </c:pt>
                <c:pt idx="381">
                  <c:v>0.2195</c:v>
                </c:pt>
                <c:pt idx="382">
                  <c:v>0.21940000000000001</c:v>
                </c:pt>
                <c:pt idx="383">
                  <c:v>0.21929999999999999</c:v>
                </c:pt>
                <c:pt idx="384">
                  <c:v>0.21929999999999999</c:v>
                </c:pt>
                <c:pt idx="385">
                  <c:v>0.21870000000000001</c:v>
                </c:pt>
                <c:pt idx="386">
                  <c:v>0.21709999999999999</c:v>
                </c:pt>
                <c:pt idx="387">
                  <c:v>0.21690000000000001</c:v>
                </c:pt>
                <c:pt idx="388">
                  <c:v>0.21690000000000001</c:v>
                </c:pt>
                <c:pt idx="389">
                  <c:v>0.216</c:v>
                </c:pt>
                <c:pt idx="390">
                  <c:v>0.2155</c:v>
                </c:pt>
                <c:pt idx="391">
                  <c:v>0.21490000000000001</c:v>
                </c:pt>
                <c:pt idx="392">
                  <c:v>0.2145</c:v>
                </c:pt>
                <c:pt idx="393">
                  <c:v>0.21440000000000001</c:v>
                </c:pt>
                <c:pt idx="394">
                  <c:v>0.214</c:v>
                </c:pt>
                <c:pt idx="395">
                  <c:v>0.214</c:v>
                </c:pt>
                <c:pt idx="396">
                  <c:v>0.21390000000000001</c:v>
                </c:pt>
                <c:pt idx="397">
                  <c:v>0.21360000000000001</c:v>
                </c:pt>
                <c:pt idx="398">
                  <c:v>0.21229999999999999</c:v>
                </c:pt>
                <c:pt idx="399">
                  <c:v>0.21099999999999999</c:v>
                </c:pt>
                <c:pt idx="400">
                  <c:v>0.21099999999999999</c:v>
                </c:pt>
                <c:pt idx="401">
                  <c:v>0.2109</c:v>
                </c:pt>
                <c:pt idx="402">
                  <c:v>0.2107</c:v>
                </c:pt>
                <c:pt idx="403">
                  <c:v>0.2102</c:v>
                </c:pt>
                <c:pt idx="404">
                  <c:v>0.2099</c:v>
                </c:pt>
                <c:pt idx="405">
                  <c:v>0.2099</c:v>
                </c:pt>
                <c:pt idx="406">
                  <c:v>0.2094</c:v>
                </c:pt>
                <c:pt idx="407">
                  <c:v>0.20899999999999999</c:v>
                </c:pt>
                <c:pt idx="408">
                  <c:v>0.2084</c:v>
                </c:pt>
                <c:pt idx="409">
                  <c:v>0.20799999999999999</c:v>
                </c:pt>
                <c:pt idx="410">
                  <c:v>0.2072</c:v>
                </c:pt>
                <c:pt idx="411">
                  <c:v>0.2069</c:v>
                </c:pt>
                <c:pt idx="412">
                  <c:v>0.2064</c:v>
                </c:pt>
                <c:pt idx="413">
                  <c:v>0.20569999999999999</c:v>
                </c:pt>
                <c:pt idx="414">
                  <c:v>0.2056</c:v>
                </c:pt>
                <c:pt idx="415">
                  <c:v>0.20549999999999999</c:v>
                </c:pt>
                <c:pt idx="416">
                  <c:v>0.20449999999999999</c:v>
                </c:pt>
                <c:pt idx="417">
                  <c:v>0.2044</c:v>
                </c:pt>
                <c:pt idx="418">
                  <c:v>0.20380000000000001</c:v>
                </c:pt>
                <c:pt idx="419">
                  <c:v>0.2029</c:v>
                </c:pt>
                <c:pt idx="420">
                  <c:v>0.20150000000000001</c:v>
                </c:pt>
                <c:pt idx="421">
                  <c:v>0.20119999999999999</c:v>
                </c:pt>
                <c:pt idx="422">
                  <c:v>0.20080000000000001</c:v>
                </c:pt>
                <c:pt idx="423">
                  <c:v>0.2006</c:v>
                </c:pt>
                <c:pt idx="424">
                  <c:v>0.19969999999999999</c:v>
                </c:pt>
                <c:pt idx="425">
                  <c:v>0.19939999999999999</c:v>
                </c:pt>
                <c:pt idx="426">
                  <c:v>0.1993</c:v>
                </c:pt>
                <c:pt idx="427">
                  <c:v>0.19900000000000001</c:v>
                </c:pt>
                <c:pt idx="428">
                  <c:v>0.1986</c:v>
                </c:pt>
                <c:pt idx="429">
                  <c:v>0.19789999999999999</c:v>
                </c:pt>
                <c:pt idx="430">
                  <c:v>0.1978</c:v>
                </c:pt>
                <c:pt idx="431">
                  <c:v>0.19719999999999999</c:v>
                </c:pt>
                <c:pt idx="432">
                  <c:v>0.1963</c:v>
                </c:pt>
                <c:pt idx="433">
                  <c:v>0.1963</c:v>
                </c:pt>
                <c:pt idx="434">
                  <c:v>0.19620000000000001</c:v>
                </c:pt>
                <c:pt idx="435">
                  <c:v>0.19620000000000001</c:v>
                </c:pt>
                <c:pt idx="436">
                  <c:v>0.1961</c:v>
                </c:pt>
                <c:pt idx="437">
                  <c:v>0.19600000000000001</c:v>
                </c:pt>
                <c:pt idx="438">
                  <c:v>0.19550000000000001</c:v>
                </c:pt>
                <c:pt idx="439">
                  <c:v>0.19370000000000001</c:v>
                </c:pt>
                <c:pt idx="440">
                  <c:v>0.19209999999999999</c:v>
                </c:pt>
                <c:pt idx="441">
                  <c:v>0.1903</c:v>
                </c:pt>
                <c:pt idx="442">
                  <c:v>0.18890000000000001</c:v>
                </c:pt>
                <c:pt idx="443">
                  <c:v>0.1875</c:v>
                </c:pt>
                <c:pt idx="444">
                  <c:v>0.1875</c:v>
                </c:pt>
                <c:pt idx="445">
                  <c:v>0.18740000000000001</c:v>
                </c:pt>
                <c:pt idx="446">
                  <c:v>0.18729999999999999</c:v>
                </c:pt>
                <c:pt idx="447">
                  <c:v>0.1867</c:v>
                </c:pt>
                <c:pt idx="448">
                  <c:v>0.18659999999999999</c:v>
                </c:pt>
                <c:pt idx="449">
                  <c:v>0.1865</c:v>
                </c:pt>
                <c:pt idx="450">
                  <c:v>0.1862</c:v>
                </c:pt>
                <c:pt idx="451">
                  <c:v>0.1857</c:v>
                </c:pt>
                <c:pt idx="452">
                  <c:v>0.18559999999999999</c:v>
                </c:pt>
                <c:pt idx="453">
                  <c:v>0.1852</c:v>
                </c:pt>
                <c:pt idx="454">
                  <c:v>0.18459999999999999</c:v>
                </c:pt>
                <c:pt idx="455">
                  <c:v>0.18440000000000001</c:v>
                </c:pt>
                <c:pt idx="456">
                  <c:v>0.18440000000000001</c:v>
                </c:pt>
                <c:pt idx="457">
                  <c:v>0.18429999999999999</c:v>
                </c:pt>
                <c:pt idx="458">
                  <c:v>0.1842</c:v>
                </c:pt>
                <c:pt idx="459">
                  <c:v>0.18360000000000001</c:v>
                </c:pt>
                <c:pt idx="460">
                  <c:v>0.18329999999999999</c:v>
                </c:pt>
                <c:pt idx="461">
                  <c:v>0.18310000000000001</c:v>
                </c:pt>
                <c:pt idx="462">
                  <c:v>0.18290000000000001</c:v>
                </c:pt>
                <c:pt idx="463">
                  <c:v>0.18279999999999999</c:v>
                </c:pt>
                <c:pt idx="464">
                  <c:v>0.18279999999999999</c:v>
                </c:pt>
                <c:pt idx="465">
                  <c:v>0.18210000000000001</c:v>
                </c:pt>
                <c:pt idx="466">
                  <c:v>0.18190000000000001</c:v>
                </c:pt>
                <c:pt idx="467">
                  <c:v>0.18190000000000001</c:v>
                </c:pt>
                <c:pt idx="468">
                  <c:v>0.18160000000000001</c:v>
                </c:pt>
                <c:pt idx="469">
                  <c:v>0.18090000000000001</c:v>
                </c:pt>
                <c:pt idx="470">
                  <c:v>0.17960000000000001</c:v>
                </c:pt>
                <c:pt idx="471">
                  <c:v>0.17949999999999999</c:v>
                </c:pt>
                <c:pt idx="472">
                  <c:v>0.17899999999999999</c:v>
                </c:pt>
                <c:pt idx="473">
                  <c:v>0.17899999999999999</c:v>
                </c:pt>
                <c:pt idx="474">
                  <c:v>0.17810000000000001</c:v>
                </c:pt>
                <c:pt idx="475">
                  <c:v>0.17810000000000001</c:v>
                </c:pt>
                <c:pt idx="476">
                  <c:v>0.17799999999999999</c:v>
                </c:pt>
                <c:pt idx="477">
                  <c:v>0.17780000000000001</c:v>
                </c:pt>
                <c:pt idx="478">
                  <c:v>0.1774</c:v>
                </c:pt>
                <c:pt idx="479">
                  <c:v>0.17730000000000001</c:v>
                </c:pt>
                <c:pt idx="480">
                  <c:v>0.17710000000000001</c:v>
                </c:pt>
                <c:pt idx="481">
                  <c:v>0.17680000000000001</c:v>
                </c:pt>
                <c:pt idx="482">
                  <c:v>0.17680000000000001</c:v>
                </c:pt>
                <c:pt idx="483">
                  <c:v>0.17660000000000001</c:v>
                </c:pt>
                <c:pt idx="484">
                  <c:v>0.17630000000000001</c:v>
                </c:pt>
                <c:pt idx="485">
                  <c:v>0.17599999999999999</c:v>
                </c:pt>
                <c:pt idx="486">
                  <c:v>0.1757</c:v>
                </c:pt>
                <c:pt idx="487">
                  <c:v>0.1754</c:v>
                </c:pt>
                <c:pt idx="488">
                  <c:v>0.17519999999999999</c:v>
                </c:pt>
                <c:pt idx="489">
                  <c:v>0.17519999999999999</c:v>
                </c:pt>
                <c:pt idx="490">
                  <c:v>0.17480000000000001</c:v>
                </c:pt>
                <c:pt idx="491">
                  <c:v>0.1744</c:v>
                </c:pt>
                <c:pt idx="492">
                  <c:v>0.1744</c:v>
                </c:pt>
                <c:pt idx="493">
                  <c:v>0.17369999999999999</c:v>
                </c:pt>
                <c:pt idx="494">
                  <c:v>0.17369999999999999</c:v>
                </c:pt>
                <c:pt idx="495">
                  <c:v>0.1736</c:v>
                </c:pt>
                <c:pt idx="496">
                  <c:v>0.17280000000000001</c:v>
                </c:pt>
                <c:pt idx="497">
                  <c:v>0.1726</c:v>
                </c:pt>
                <c:pt idx="498">
                  <c:v>0.1711</c:v>
                </c:pt>
                <c:pt idx="499">
                  <c:v>0.1709</c:v>
                </c:pt>
                <c:pt idx="500">
                  <c:v>0.17080000000000001</c:v>
                </c:pt>
                <c:pt idx="501">
                  <c:v>0.17069999999999999</c:v>
                </c:pt>
                <c:pt idx="502">
                  <c:v>0.16950000000000001</c:v>
                </c:pt>
                <c:pt idx="503">
                  <c:v>0.16930000000000001</c:v>
                </c:pt>
                <c:pt idx="504">
                  <c:v>0.16889999999999999</c:v>
                </c:pt>
                <c:pt idx="505">
                  <c:v>0.16869999999999999</c:v>
                </c:pt>
                <c:pt idx="506">
                  <c:v>0.16869999999999999</c:v>
                </c:pt>
                <c:pt idx="507">
                  <c:v>0.16769999999999999</c:v>
                </c:pt>
                <c:pt idx="508">
                  <c:v>0.16739999999999999</c:v>
                </c:pt>
                <c:pt idx="509">
                  <c:v>0.16689999999999999</c:v>
                </c:pt>
                <c:pt idx="510">
                  <c:v>0.16600000000000001</c:v>
                </c:pt>
                <c:pt idx="511">
                  <c:v>0.16600000000000001</c:v>
                </c:pt>
                <c:pt idx="512">
                  <c:v>0.1653</c:v>
                </c:pt>
                <c:pt idx="513">
                  <c:v>0.16520000000000001</c:v>
                </c:pt>
                <c:pt idx="514">
                  <c:v>0.16520000000000001</c:v>
                </c:pt>
                <c:pt idx="515">
                  <c:v>0.1651</c:v>
                </c:pt>
                <c:pt idx="516">
                  <c:v>0.16370000000000001</c:v>
                </c:pt>
                <c:pt idx="517">
                  <c:v>0.16370000000000001</c:v>
                </c:pt>
                <c:pt idx="518">
                  <c:v>0.16350000000000001</c:v>
                </c:pt>
                <c:pt idx="519">
                  <c:v>0.16339999999999999</c:v>
                </c:pt>
                <c:pt idx="520">
                  <c:v>0.16320000000000001</c:v>
                </c:pt>
                <c:pt idx="521">
                  <c:v>0.16309999999999999</c:v>
                </c:pt>
                <c:pt idx="522">
                  <c:v>0.16250000000000001</c:v>
                </c:pt>
                <c:pt idx="523">
                  <c:v>0.16170000000000001</c:v>
                </c:pt>
                <c:pt idx="524">
                  <c:v>0.16109999999999999</c:v>
                </c:pt>
                <c:pt idx="525">
                  <c:v>0.161</c:v>
                </c:pt>
                <c:pt idx="526">
                  <c:v>0.16089999999999999</c:v>
                </c:pt>
                <c:pt idx="527">
                  <c:v>0.16089999999999999</c:v>
                </c:pt>
                <c:pt idx="528">
                  <c:v>0.15989999999999999</c:v>
                </c:pt>
                <c:pt idx="529">
                  <c:v>0.1598</c:v>
                </c:pt>
                <c:pt idx="530">
                  <c:v>0.1598</c:v>
                </c:pt>
                <c:pt idx="531">
                  <c:v>0.15959999999999999</c:v>
                </c:pt>
                <c:pt idx="532">
                  <c:v>0.1595</c:v>
                </c:pt>
                <c:pt idx="533">
                  <c:v>0.1593</c:v>
                </c:pt>
                <c:pt idx="534">
                  <c:v>0.15890000000000001</c:v>
                </c:pt>
                <c:pt idx="535">
                  <c:v>0.15870000000000001</c:v>
                </c:pt>
                <c:pt idx="536">
                  <c:v>0.158</c:v>
                </c:pt>
                <c:pt idx="537">
                  <c:v>0.1578</c:v>
                </c:pt>
                <c:pt idx="538">
                  <c:v>0.15740000000000001</c:v>
                </c:pt>
                <c:pt idx="539">
                  <c:v>0.15740000000000001</c:v>
                </c:pt>
                <c:pt idx="540">
                  <c:v>0.15679999999999999</c:v>
                </c:pt>
                <c:pt idx="541">
                  <c:v>0.1565</c:v>
                </c:pt>
                <c:pt idx="542">
                  <c:v>0.15629999999999999</c:v>
                </c:pt>
                <c:pt idx="543">
                  <c:v>0.156</c:v>
                </c:pt>
                <c:pt idx="544">
                  <c:v>0.15590000000000001</c:v>
                </c:pt>
                <c:pt idx="545">
                  <c:v>0.15579999999999999</c:v>
                </c:pt>
                <c:pt idx="546">
                  <c:v>0.15579999999999999</c:v>
                </c:pt>
                <c:pt idx="547">
                  <c:v>0.15570000000000001</c:v>
                </c:pt>
                <c:pt idx="548">
                  <c:v>0.15559999999999999</c:v>
                </c:pt>
                <c:pt idx="549">
                  <c:v>0.1555</c:v>
                </c:pt>
                <c:pt idx="550">
                  <c:v>0.15529999999999999</c:v>
                </c:pt>
                <c:pt idx="551">
                  <c:v>0.1545</c:v>
                </c:pt>
                <c:pt idx="552">
                  <c:v>0.1527</c:v>
                </c:pt>
                <c:pt idx="553">
                  <c:v>0.15229999999999999</c:v>
                </c:pt>
                <c:pt idx="554">
                  <c:v>0.1517</c:v>
                </c:pt>
                <c:pt idx="555">
                  <c:v>0.15160000000000001</c:v>
                </c:pt>
                <c:pt idx="556">
                  <c:v>0.15140000000000001</c:v>
                </c:pt>
                <c:pt idx="557">
                  <c:v>0.1512</c:v>
                </c:pt>
                <c:pt idx="558">
                  <c:v>0.1507</c:v>
                </c:pt>
                <c:pt idx="559">
                  <c:v>0.15010000000000001</c:v>
                </c:pt>
                <c:pt idx="560">
                  <c:v>0.14990000000000001</c:v>
                </c:pt>
                <c:pt idx="561">
                  <c:v>0.14990000000000001</c:v>
                </c:pt>
                <c:pt idx="562">
                  <c:v>0.14990000000000001</c:v>
                </c:pt>
                <c:pt idx="563">
                  <c:v>0.14979999999999999</c:v>
                </c:pt>
                <c:pt idx="564">
                  <c:v>0.14979999999999999</c:v>
                </c:pt>
                <c:pt idx="565">
                  <c:v>0.14960000000000001</c:v>
                </c:pt>
                <c:pt idx="566">
                  <c:v>0.14929999999999999</c:v>
                </c:pt>
                <c:pt idx="567">
                  <c:v>0.1489</c:v>
                </c:pt>
                <c:pt idx="568">
                  <c:v>0.1489</c:v>
                </c:pt>
                <c:pt idx="569">
                  <c:v>0.14849999999999999</c:v>
                </c:pt>
                <c:pt idx="570">
                  <c:v>0.1484</c:v>
                </c:pt>
                <c:pt idx="571">
                  <c:v>0.14799999999999999</c:v>
                </c:pt>
                <c:pt idx="572">
                  <c:v>0.14779999999999999</c:v>
                </c:pt>
                <c:pt idx="573">
                  <c:v>0.1472</c:v>
                </c:pt>
                <c:pt idx="574">
                  <c:v>0.14710000000000001</c:v>
                </c:pt>
                <c:pt idx="575">
                  <c:v>0.14699999999999999</c:v>
                </c:pt>
                <c:pt idx="576">
                  <c:v>0.1469</c:v>
                </c:pt>
                <c:pt idx="577">
                  <c:v>0.1469</c:v>
                </c:pt>
                <c:pt idx="578">
                  <c:v>0.14630000000000001</c:v>
                </c:pt>
                <c:pt idx="579">
                  <c:v>0.14630000000000001</c:v>
                </c:pt>
                <c:pt idx="580">
                  <c:v>0.1462</c:v>
                </c:pt>
                <c:pt idx="581">
                  <c:v>0.1457</c:v>
                </c:pt>
                <c:pt idx="582">
                  <c:v>0.1454</c:v>
                </c:pt>
                <c:pt idx="583">
                  <c:v>0.1452</c:v>
                </c:pt>
                <c:pt idx="584">
                  <c:v>0.14499999999999999</c:v>
                </c:pt>
                <c:pt idx="585">
                  <c:v>0.14430000000000001</c:v>
                </c:pt>
                <c:pt idx="586">
                  <c:v>0.14410000000000001</c:v>
                </c:pt>
                <c:pt idx="587">
                  <c:v>0.14399999999999999</c:v>
                </c:pt>
                <c:pt idx="588">
                  <c:v>0.14369999999999999</c:v>
                </c:pt>
                <c:pt idx="589">
                  <c:v>0.1431</c:v>
                </c:pt>
                <c:pt idx="590">
                  <c:v>0.1426</c:v>
                </c:pt>
                <c:pt idx="591">
                  <c:v>0.14169999999999999</c:v>
                </c:pt>
                <c:pt idx="592">
                  <c:v>0.1414</c:v>
                </c:pt>
                <c:pt idx="593">
                  <c:v>0.1414</c:v>
                </c:pt>
                <c:pt idx="594">
                  <c:v>0.1414</c:v>
                </c:pt>
                <c:pt idx="595">
                  <c:v>0.14119999999999999</c:v>
                </c:pt>
                <c:pt idx="596">
                  <c:v>0.14080000000000001</c:v>
                </c:pt>
                <c:pt idx="597">
                  <c:v>0.14069999999999999</c:v>
                </c:pt>
                <c:pt idx="598">
                  <c:v>0.13969999999999999</c:v>
                </c:pt>
                <c:pt idx="599">
                  <c:v>0.1396</c:v>
                </c:pt>
                <c:pt idx="600">
                  <c:v>0.13919999999999999</c:v>
                </c:pt>
                <c:pt idx="601">
                  <c:v>0.13880000000000001</c:v>
                </c:pt>
                <c:pt idx="602">
                  <c:v>0.13869999999999999</c:v>
                </c:pt>
                <c:pt idx="603">
                  <c:v>0.13789999999999999</c:v>
                </c:pt>
                <c:pt idx="604">
                  <c:v>0.13739999999999999</c:v>
                </c:pt>
                <c:pt idx="605">
                  <c:v>0.1371</c:v>
                </c:pt>
                <c:pt idx="606">
                  <c:v>0.13669999999999999</c:v>
                </c:pt>
                <c:pt idx="607">
                  <c:v>0.13619999999999999</c:v>
                </c:pt>
                <c:pt idx="608">
                  <c:v>0.1361</c:v>
                </c:pt>
                <c:pt idx="609">
                  <c:v>0.13589999999999999</c:v>
                </c:pt>
                <c:pt idx="610">
                  <c:v>0.13569999999999999</c:v>
                </c:pt>
                <c:pt idx="611">
                  <c:v>0.13550000000000001</c:v>
                </c:pt>
                <c:pt idx="612">
                  <c:v>0.13519999999999999</c:v>
                </c:pt>
                <c:pt idx="613">
                  <c:v>0.13489999999999999</c:v>
                </c:pt>
                <c:pt idx="614">
                  <c:v>0.13469999999999999</c:v>
                </c:pt>
                <c:pt idx="615">
                  <c:v>0.13450000000000001</c:v>
                </c:pt>
                <c:pt idx="616">
                  <c:v>0.1343</c:v>
                </c:pt>
                <c:pt idx="617">
                  <c:v>0.13420000000000001</c:v>
                </c:pt>
                <c:pt idx="618">
                  <c:v>0.13400000000000001</c:v>
                </c:pt>
                <c:pt idx="619">
                  <c:v>0.1338</c:v>
                </c:pt>
                <c:pt idx="620">
                  <c:v>0.13289999999999999</c:v>
                </c:pt>
                <c:pt idx="621">
                  <c:v>0.13270000000000001</c:v>
                </c:pt>
                <c:pt idx="622">
                  <c:v>0.13250000000000001</c:v>
                </c:pt>
                <c:pt idx="623">
                  <c:v>0.13250000000000001</c:v>
                </c:pt>
                <c:pt idx="624">
                  <c:v>0.13250000000000001</c:v>
                </c:pt>
                <c:pt idx="625">
                  <c:v>0.13220000000000001</c:v>
                </c:pt>
                <c:pt idx="626">
                  <c:v>0.13109999999999999</c:v>
                </c:pt>
                <c:pt idx="627">
                  <c:v>0.13089999999999999</c:v>
                </c:pt>
                <c:pt idx="628">
                  <c:v>0.13059999999999999</c:v>
                </c:pt>
                <c:pt idx="629">
                  <c:v>0.13020000000000001</c:v>
                </c:pt>
                <c:pt idx="630">
                  <c:v>0.12970000000000001</c:v>
                </c:pt>
                <c:pt idx="631">
                  <c:v>0.12970000000000001</c:v>
                </c:pt>
                <c:pt idx="632">
                  <c:v>0.12959999999999999</c:v>
                </c:pt>
                <c:pt idx="633">
                  <c:v>0.1293</c:v>
                </c:pt>
                <c:pt idx="634">
                  <c:v>0.1293</c:v>
                </c:pt>
                <c:pt idx="635">
                  <c:v>0.12909999999999999</c:v>
                </c:pt>
                <c:pt idx="636">
                  <c:v>0.12909999999999999</c:v>
                </c:pt>
                <c:pt idx="637">
                  <c:v>0.129</c:v>
                </c:pt>
                <c:pt idx="638">
                  <c:v>0.1288</c:v>
                </c:pt>
                <c:pt idx="639">
                  <c:v>0.1288</c:v>
                </c:pt>
                <c:pt idx="640">
                  <c:v>0.1285</c:v>
                </c:pt>
                <c:pt idx="641">
                  <c:v>0.12839999999999999</c:v>
                </c:pt>
                <c:pt idx="642">
                  <c:v>0.1283</c:v>
                </c:pt>
                <c:pt idx="643">
                  <c:v>0.12809999999999999</c:v>
                </c:pt>
                <c:pt idx="644">
                  <c:v>0.1275</c:v>
                </c:pt>
                <c:pt idx="645">
                  <c:v>0.12690000000000001</c:v>
                </c:pt>
                <c:pt idx="646">
                  <c:v>0.1265</c:v>
                </c:pt>
                <c:pt idx="647">
                  <c:v>0.1263</c:v>
                </c:pt>
                <c:pt idx="648">
                  <c:v>0.12620000000000001</c:v>
                </c:pt>
                <c:pt idx="649">
                  <c:v>0.126</c:v>
                </c:pt>
                <c:pt idx="650">
                  <c:v>0.1255</c:v>
                </c:pt>
                <c:pt idx="651">
                  <c:v>0.12529999999999999</c:v>
                </c:pt>
                <c:pt idx="652">
                  <c:v>0.12509999999999999</c:v>
                </c:pt>
                <c:pt idx="653">
                  <c:v>0.125</c:v>
                </c:pt>
                <c:pt idx="654">
                  <c:v>0.12470000000000001</c:v>
                </c:pt>
                <c:pt idx="655">
                  <c:v>0.12379999999999999</c:v>
                </c:pt>
                <c:pt idx="656">
                  <c:v>0.1236</c:v>
                </c:pt>
                <c:pt idx="657">
                  <c:v>0.123</c:v>
                </c:pt>
                <c:pt idx="658">
                  <c:v>0.12280000000000001</c:v>
                </c:pt>
                <c:pt idx="659">
                  <c:v>0.1225</c:v>
                </c:pt>
                <c:pt idx="660">
                  <c:v>0.122</c:v>
                </c:pt>
                <c:pt idx="661">
                  <c:v>0.12189999999999999</c:v>
                </c:pt>
                <c:pt idx="662">
                  <c:v>0.1217</c:v>
                </c:pt>
                <c:pt idx="663">
                  <c:v>0.1195</c:v>
                </c:pt>
                <c:pt idx="664">
                  <c:v>0.1192</c:v>
                </c:pt>
                <c:pt idx="665">
                  <c:v>0.1187</c:v>
                </c:pt>
                <c:pt idx="666">
                  <c:v>0.1183</c:v>
                </c:pt>
                <c:pt idx="667">
                  <c:v>0.11799999999999999</c:v>
                </c:pt>
                <c:pt idx="668">
                  <c:v>0.1171</c:v>
                </c:pt>
                <c:pt idx="669">
                  <c:v>0.1166</c:v>
                </c:pt>
                <c:pt idx="670">
                  <c:v>0.1162</c:v>
                </c:pt>
                <c:pt idx="671">
                  <c:v>0.11609999999999999</c:v>
                </c:pt>
                <c:pt idx="672">
                  <c:v>0.11559999999999999</c:v>
                </c:pt>
                <c:pt idx="673">
                  <c:v>0.11559999999999999</c:v>
                </c:pt>
                <c:pt idx="674">
                  <c:v>0.1154</c:v>
                </c:pt>
                <c:pt idx="675">
                  <c:v>0.11509999999999999</c:v>
                </c:pt>
                <c:pt idx="676">
                  <c:v>0.11509999999999999</c:v>
                </c:pt>
                <c:pt idx="677">
                  <c:v>0.11509999999999999</c:v>
                </c:pt>
                <c:pt idx="678">
                  <c:v>0.1148</c:v>
                </c:pt>
                <c:pt idx="679">
                  <c:v>0.1145</c:v>
                </c:pt>
                <c:pt idx="680">
                  <c:v>0.1134</c:v>
                </c:pt>
                <c:pt idx="681">
                  <c:v>0.1128</c:v>
                </c:pt>
                <c:pt idx="682">
                  <c:v>0.11269999999999999</c:v>
                </c:pt>
                <c:pt idx="683">
                  <c:v>0.1125</c:v>
                </c:pt>
                <c:pt idx="684">
                  <c:v>0.1124</c:v>
                </c:pt>
                <c:pt idx="685">
                  <c:v>0.1119</c:v>
                </c:pt>
                <c:pt idx="686">
                  <c:v>0.11169999999999999</c:v>
                </c:pt>
                <c:pt idx="687">
                  <c:v>0.11169999999999999</c:v>
                </c:pt>
                <c:pt idx="688">
                  <c:v>0.1114</c:v>
                </c:pt>
                <c:pt idx="689">
                  <c:v>0.1113</c:v>
                </c:pt>
                <c:pt idx="690">
                  <c:v>0.1111</c:v>
                </c:pt>
                <c:pt idx="691">
                  <c:v>0.1104</c:v>
                </c:pt>
                <c:pt idx="692">
                  <c:v>0.11</c:v>
                </c:pt>
                <c:pt idx="693">
                  <c:v>0.10979999999999999</c:v>
                </c:pt>
                <c:pt idx="694">
                  <c:v>0.10979999999999999</c:v>
                </c:pt>
                <c:pt idx="695">
                  <c:v>0.10970000000000001</c:v>
                </c:pt>
                <c:pt idx="696">
                  <c:v>0.1095</c:v>
                </c:pt>
                <c:pt idx="697">
                  <c:v>0.1095</c:v>
                </c:pt>
                <c:pt idx="698">
                  <c:v>0.10929999999999999</c:v>
                </c:pt>
                <c:pt idx="699">
                  <c:v>0.1086</c:v>
                </c:pt>
                <c:pt idx="700">
                  <c:v>0.1077</c:v>
                </c:pt>
                <c:pt idx="701">
                  <c:v>0.1076</c:v>
                </c:pt>
                <c:pt idx="702">
                  <c:v>0.1076</c:v>
                </c:pt>
                <c:pt idx="703">
                  <c:v>0.1075</c:v>
                </c:pt>
                <c:pt idx="704">
                  <c:v>0.1065</c:v>
                </c:pt>
                <c:pt idx="705">
                  <c:v>0.1062</c:v>
                </c:pt>
                <c:pt idx="706">
                  <c:v>0.1061</c:v>
                </c:pt>
                <c:pt idx="707">
                  <c:v>0.1056</c:v>
                </c:pt>
                <c:pt idx="708">
                  <c:v>0.1056</c:v>
                </c:pt>
                <c:pt idx="709">
                  <c:v>0.10539999999999999</c:v>
                </c:pt>
                <c:pt idx="710">
                  <c:v>0.10440000000000001</c:v>
                </c:pt>
                <c:pt idx="711">
                  <c:v>0.1041</c:v>
                </c:pt>
                <c:pt idx="712">
                  <c:v>0.104</c:v>
                </c:pt>
                <c:pt idx="713">
                  <c:v>0.10390000000000001</c:v>
                </c:pt>
                <c:pt idx="714">
                  <c:v>0.1036</c:v>
                </c:pt>
                <c:pt idx="715">
                  <c:v>0.10299999999999999</c:v>
                </c:pt>
                <c:pt idx="716">
                  <c:v>0.10290000000000001</c:v>
                </c:pt>
                <c:pt idx="717">
                  <c:v>0.1027</c:v>
                </c:pt>
                <c:pt idx="718">
                  <c:v>0.1027</c:v>
                </c:pt>
                <c:pt idx="719">
                  <c:v>0.1023</c:v>
                </c:pt>
                <c:pt idx="720">
                  <c:v>0.1022</c:v>
                </c:pt>
                <c:pt idx="721">
                  <c:v>0.10199999999999999</c:v>
                </c:pt>
                <c:pt idx="722">
                  <c:v>0.1018</c:v>
                </c:pt>
                <c:pt idx="723">
                  <c:v>0.1016</c:v>
                </c:pt>
                <c:pt idx="724">
                  <c:v>0.1016</c:v>
                </c:pt>
                <c:pt idx="725">
                  <c:v>0.10100000000000001</c:v>
                </c:pt>
                <c:pt idx="726">
                  <c:v>0.1002</c:v>
                </c:pt>
                <c:pt idx="727">
                  <c:v>0.10009999999999999</c:v>
                </c:pt>
                <c:pt idx="728">
                  <c:v>9.9599999999999994E-2</c:v>
                </c:pt>
                <c:pt idx="729">
                  <c:v>9.9299999999999999E-2</c:v>
                </c:pt>
                <c:pt idx="730">
                  <c:v>9.9299999999999999E-2</c:v>
                </c:pt>
                <c:pt idx="731">
                  <c:v>9.9199999999999997E-2</c:v>
                </c:pt>
                <c:pt idx="732">
                  <c:v>9.9199999999999997E-2</c:v>
                </c:pt>
                <c:pt idx="733">
                  <c:v>9.9199999999999997E-2</c:v>
                </c:pt>
                <c:pt idx="734">
                  <c:v>9.8900000000000002E-2</c:v>
                </c:pt>
                <c:pt idx="735">
                  <c:v>9.8599999999999993E-2</c:v>
                </c:pt>
                <c:pt idx="736">
                  <c:v>9.7500000000000003E-2</c:v>
                </c:pt>
                <c:pt idx="737">
                  <c:v>9.7299999999999998E-2</c:v>
                </c:pt>
                <c:pt idx="738">
                  <c:v>9.7000000000000003E-2</c:v>
                </c:pt>
                <c:pt idx="739">
                  <c:v>9.7000000000000003E-2</c:v>
                </c:pt>
                <c:pt idx="740">
                  <c:v>9.6600000000000005E-2</c:v>
                </c:pt>
                <c:pt idx="741">
                  <c:v>9.6600000000000005E-2</c:v>
                </c:pt>
                <c:pt idx="742">
                  <c:v>9.6199999999999994E-2</c:v>
                </c:pt>
                <c:pt idx="743">
                  <c:v>9.5799999999999996E-2</c:v>
                </c:pt>
                <c:pt idx="744">
                  <c:v>9.5799999999999996E-2</c:v>
                </c:pt>
                <c:pt idx="745">
                  <c:v>9.5699999999999993E-2</c:v>
                </c:pt>
                <c:pt idx="746">
                  <c:v>9.5399999999999999E-2</c:v>
                </c:pt>
                <c:pt idx="747">
                  <c:v>9.5399999999999999E-2</c:v>
                </c:pt>
                <c:pt idx="748">
                  <c:v>9.5100000000000004E-2</c:v>
                </c:pt>
                <c:pt idx="749">
                  <c:v>9.5100000000000004E-2</c:v>
                </c:pt>
                <c:pt idx="750">
                  <c:v>9.4700000000000006E-2</c:v>
                </c:pt>
                <c:pt idx="751">
                  <c:v>9.4399999999999998E-2</c:v>
                </c:pt>
                <c:pt idx="752">
                  <c:v>9.4299999999999995E-2</c:v>
                </c:pt>
                <c:pt idx="753">
                  <c:v>9.4200000000000006E-2</c:v>
                </c:pt>
                <c:pt idx="754">
                  <c:v>9.4E-2</c:v>
                </c:pt>
                <c:pt idx="755">
                  <c:v>9.3600000000000003E-2</c:v>
                </c:pt>
                <c:pt idx="756">
                  <c:v>9.35E-2</c:v>
                </c:pt>
                <c:pt idx="757">
                  <c:v>9.3299999999999994E-2</c:v>
                </c:pt>
                <c:pt idx="758">
                  <c:v>9.3100000000000002E-2</c:v>
                </c:pt>
                <c:pt idx="759">
                  <c:v>9.2799999999999994E-2</c:v>
                </c:pt>
                <c:pt idx="760">
                  <c:v>9.2700000000000005E-2</c:v>
                </c:pt>
                <c:pt idx="761">
                  <c:v>9.2700000000000005E-2</c:v>
                </c:pt>
                <c:pt idx="762">
                  <c:v>9.2499999999999999E-2</c:v>
                </c:pt>
                <c:pt idx="763">
                  <c:v>9.1499999999999998E-2</c:v>
                </c:pt>
                <c:pt idx="764">
                  <c:v>9.1399999999999995E-2</c:v>
                </c:pt>
                <c:pt idx="765">
                  <c:v>9.1300000000000006E-2</c:v>
                </c:pt>
                <c:pt idx="766">
                  <c:v>9.11E-2</c:v>
                </c:pt>
                <c:pt idx="767">
                  <c:v>9.11E-2</c:v>
                </c:pt>
                <c:pt idx="768">
                  <c:v>9.0999999999999998E-2</c:v>
                </c:pt>
                <c:pt idx="769">
                  <c:v>9.0800000000000006E-2</c:v>
                </c:pt>
                <c:pt idx="770">
                  <c:v>9.0499999999999997E-2</c:v>
                </c:pt>
                <c:pt idx="771">
                  <c:v>9.0300000000000005E-2</c:v>
                </c:pt>
                <c:pt idx="772">
                  <c:v>9.01E-2</c:v>
                </c:pt>
                <c:pt idx="773">
                  <c:v>0.09</c:v>
                </c:pt>
                <c:pt idx="774">
                  <c:v>8.9800000000000005E-2</c:v>
                </c:pt>
                <c:pt idx="775">
                  <c:v>8.9800000000000005E-2</c:v>
                </c:pt>
                <c:pt idx="776">
                  <c:v>8.9399999999999993E-2</c:v>
                </c:pt>
                <c:pt idx="777">
                  <c:v>8.9300000000000004E-2</c:v>
                </c:pt>
                <c:pt idx="778">
                  <c:v>8.8800000000000004E-2</c:v>
                </c:pt>
                <c:pt idx="779">
                  <c:v>8.8200000000000001E-2</c:v>
                </c:pt>
                <c:pt idx="780">
                  <c:v>8.8099999999999998E-2</c:v>
                </c:pt>
                <c:pt idx="781">
                  <c:v>8.7999999999999995E-2</c:v>
                </c:pt>
                <c:pt idx="782">
                  <c:v>8.7900000000000006E-2</c:v>
                </c:pt>
                <c:pt idx="783">
                  <c:v>8.7300000000000003E-2</c:v>
                </c:pt>
                <c:pt idx="784">
                  <c:v>8.6999999999999994E-2</c:v>
                </c:pt>
                <c:pt idx="785">
                  <c:v>8.6900000000000005E-2</c:v>
                </c:pt>
                <c:pt idx="786">
                  <c:v>8.6800000000000002E-2</c:v>
                </c:pt>
                <c:pt idx="787">
                  <c:v>8.6699999999999999E-2</c:v>
                </c:pt>
                <c:pt idx="788">
                  <c:v>8.6400000000000005E-2</c:v>
                </c:pt>
                <c:pt idx="789">
                  <c:v>8.6300000000000002E-2</c:v>
                </c:pt>
                <c:pt idx="790">
                  <c:v>8.6199999999999999E-2</c:v>
                </c:pt>
                <c:pt idx="791">
                  <c:v>8.5900000000000004E-2</c:v>
                </c:pt>
                <c:pt idx="792">
                  <c:v>8.5000000000000006E-2</c:v>
                </c:pt>
                <c:pt idx="793">
                  <c:v>8.4900000000000003E-2</c:v>
                </c:pt>
                <c:pt idx="794">
                  <c:v>8.3599999999999994E-2</c:v>
                </c:pt>
                <c:pt idx="795">
                  <c:v>8.3400000000000002E-2</c:v>
                </c:pt>
                <c:pt idx="796">
                  <c:v>8.3400000000000002E-2</c:v>
                </c:pt>
                <c:pt idx="797">
                  <c:v>8.3299999999999999E-2</c:v>
                </c:pt>
                <c:pt idx="798">
                  <c:v>8.2799999999999999E-2</c:v>
                </c:pt>
                <c:pt idx="799">
                  <c:v>8.2600000000000007E-2</c:v>
                </c:pt>
                <c:pt idx="800">
                  <c:v>8.2600000000000007E-2</c:v>
                </c:pt>
                <c:pt idx="801">
                  <c:v>8.2299999999999998E-2</c:v>
                </c:pt>
                <c:pt idx="802">
                  <c:v>8.1500000000000003E-2</c:v>
                </c:pt>
                <c:pt idx="803">
                  <c:v>8.1100000000000005E-2</c:v>
                </c:pt>
                <c:pt idx="804">
                  <c:v>8.1100000000000005E-2</c:v>
                </c:pt>
                <c:pt idx="805">
                  <c:v>8.1000000000000003E-2</c:v>
                </c:pt>
                <c:pt idx="806">
                  <c:v>8.1000000000000003E-2</c:v>
                </c:pt>
                <c:pt idx="807">
                  <c:v>8.09E-2</c:v>
                </c:pt>
                <c:pt idx="808">
                  <c:v>8.0500000000000002E-2</c:v>
                </c:pt>
                <c:pt idx="809">
                  <c:v>8.0299999999999996E-2</c:v>
                </c:pt>
                <c:pt idx="810">
                  <c:v>8.0100000000000005E-2</c:v>
                </c:pt>
                <c:pt idx="811">
                  <c:v>7.9899999999999999E-2</c:v>
                </c:pt>
                <c:pt idx="812">
                  <c:v>7.9600000000000004E-2</c:v>
                </c:pt>
                <c:pt idx="813">
                  <c:v>7.9000000000000001E-2</c:v>
                </c:pt>
                <c:pt idx="814">
                  <c:v>7.8899999999999998E-2</c:v>
                </c:pt>
                <c:pt idx="815">
                  <c:v>7.8700000000000006E-2</c:v>
                </c:pt>
                <c:pt idx="816">
                  <c:v>7.85E-2</c:v>
                </c:pt>
                <c:pt idx="817">
                  <c:v>7.8399999999999997E-2</c:v>
                </c:pt>
                <c:pt idx="818">
                  <c:v>7.8399999999999997E-2</c:v>
                </c:pt>
                <c:pt idx="819">
                  <c:v>7.8E-2</c:v>
                </c:pt>
                <c:pt idx="820">
                  <c:v>7.7799999999999994E-2</c:v>
                </c:pt>
                <c:pt idx="821">
                  <c:v>7.7600000000000002E-2</c:v>
                </c:pt>
                <c:pt idx="822">
                  <c:v>7.7399999999999997E-2</c:v>
                </c:pt>
                <c:pt idx="823">
                  <c:v>7.6999999999999999E-2</c:v>
                </c:pt>
                <c:pt idx="824">
                  <c:v>7.5899999999999995E-2</c:v>
                </c:pt>
                <c:pt idx="825">
                  <c:v>7.5300000000000006E-2</c:v>
                </c:pt>
                <c:pt idx="826">
                  <c:v>7.5200000000000003E-2</c:v>
                </c:pt>
                <c:pt idx="827">
                  <c:v>7.5200000000000003E-2</c:v>
                </c:pt>
                <c:pt idx="828">
                  <c:v>7.51E-2</c:v>
                </c:pt>
                <c:pt idx="829">
                  <c:v>7.51E-2</c:v>
                </c:pt>
                <c:pt idx="830">
                  <c:v>7.4700000000000003E-2</c:v>
                </c:pt>
                <c:pt idx="831">
                  <c:v>7.4700000000000003E-2</c:v>
                </c:pt>
                <c:pt idx="832">
                  <c:v>7.4200000000000002E-2</c:v>
                </c:pt>
                <c:pt idx="833">
                  <c:v>7.3800000000000004E-2</c:v>
                </c:pt>
                <c:pt idx="834">
                  <c:v>7.3800000000000004E-2</c:v>
                </c:pt>
                <c:pt idx="835">
                  <c:v>7.3300000000000004E-2</c:v>
                </c:pt>
                <c:pt idx="836">
                  <c:v>7.3200000000000001E-2</c:v>
                </c:pt>
                <c:pt idx="837">
                  <c:v>7.2599999999999998E-2</c:v>
                </c:pt>
                <c:pt idx="838">
                  <c:v>7.2599999999999998E-2</c:v>
                </c:pt>
                <c:pt idx="839">
                  <c:v>7.2599999999999998E-2</c:v>
                </c:pt>
                <c:pt idx="840">
                  <c:v>7.2300000000000003E-2</c:v>
                </c:pt>
                <c:pt idx="841">
                  <c:v>7.1999999999999995E-2</c:v>
                </c:pt>
                <c:pt idx="842">
                  <c:v>7.1400000000000005E-2</c:v>
                </c:pt>
                <c:pt idx="843">
                  <c:v>7.1099999999999997E-2</c:v>
                </c:pt>
                <c:pt idx="844">
                  <c:v>7.1099999999999997E-2</c:v>
                </c:pt>
                <c:pt idx="845">
                  <c:v>7.0599999999999996E-2</c:v>
                </c:pt>
                <c:pt idx="846">
                  <c:v>7.0599999999999996E-2</c:v>
                </c:pt>
                <c:pt idx="847">
                  <c:v>7.0099999999999996E-2</c:v>
                </c:pt>
                <c:pt idx="848">
                  <c:v>6.9900000000000004E-2</c:v>
                </c:pt>
                <c:pt idx="849">
                  <c:v>6.9500000000000006E-2</c:v>
                </c:pt>
                <c:pt idx="850">
                  <c:v>6.9500000000000006E-2</c:v>
                </c:pt>
                <c:pt idx="851">
                  <c:v>6.9500000000000006E-2</c:v>
                </c:pt>
                <c:pt idx="852">
                  <c:v>6.9099999999999995E-2</c:v>
                </c:pt>
                <c:pt idx="853">
                  <c:v>6.8900000000000003E-2</c:v>
                </c:pt>
                <c:pt idx="854">
                  <c:v>6.8500000000000005E-2</c:v>
                </c:pt>
                <c:pt idx="855">
                  <c:v>6.8500000000000005E-2</c:v>
                </c:pt>
                <c:pt idx="856">
                  <c:v>6.8099999999999994E-2</c:v>
                </c:pt>
                <c:pt idx="857">
                  <c:v>6.8099999999999994E-2</c:v>
                </c:pt>
                <c:pt idx="858">
                  <c:v>6.8000000000000005E-2</c:v>
                </c:pt>
                <c:pt idx="859">
                  <c:v>6.7900000000000002E-2</c:v>
                </c:pt>
                <c:pt idx="860">
                  <c:v>6.7799999999999999E-2</c:v>
                </c:pt>
                <c:pt idx="861">
                  <c:v>6.7500000000000004E-2</c:v>
                </c:pt>
                <c:pt idx="862">
                  <c:v>6.7299999999999999E-2</c:v>
                </c:pt>
                <c:pt idx="863">
                  <c:v>6.6900000000000001E-2</c:v>
                </c:pt>
                <c:pt idx="864">
                  <c:v>6.6799999999999998E-2</c:v>
                </c:pt>
                <c:pt idx="865">
                  <c:v>6.6699999999999995E-2</c:v>
                </c:pt>
                <c:pt idx="866">
                  <c:v>6.6699999999999995E-2</c:v>
                </c:pt>
                <c:pt idx="867">
                  <c:v>6.6400000000000001E-2</c:v>
                </c:pt>
                <c:pt idx="868">
                  <c:v>6.5799999999999997E-2</c:v>
                </c:pt>
                <c:pt idx="869">
                  <c:v>6.5799999999999997E-2</c:v>
                </c:pt>
                <c:pt idx="870">
                  <c:v>6.5699999999999995E-2</c:v>
                </c:pt>
                <c:pt idx="871">
                  <c:v>6.54E-2</c:v>
                </c:pt>
                <c:pt idx="872">
                  <c:v>6.4699999999999994E-2</c:v>
                </c:pt>
                <c:pt idx="873">
                  <c:v>6.4600000000000005E-2</c:v>
                </c:pt>
                <c:pt idx="874">
                  <c:v>6.4299999999999996E-2</c:v>
                </c:pt>
                <c:pt idx="875">
                  <c:v>6.4199999999999993E-2</c:v>
                </c:pt>
                <c:pt idx="876">
                  <c:v>6.3399999999999998E-2</c:v>
                </c:pt>
                <c:pt idx="877">
                  <c:v>6.3200000000000006E-2</c:v>
                </c:pt>
                <c:pt idx="878">
                  <c:v>6.3E-2</c:v>
                </c:pt>
                <c:pt idx="879">
                  <c:v>6.2899999999999998E-2</c:v>
                </c:pt>
                <c:pt idx="880">
                  <c:v>6.2899999999999998E-2</c:v>
                </c:pt>
                <c:pt idx="881">
                  <c:v>6.2600000000000003E-2</c:v>
                </c:pt>
                <c:pt idx="882">
                  <c:v>6.2399999999999997E-2</c:v>
                </c:pt>
                <c:pt idx="883">
                  <c:v>6.2199999999999998E-2</c:v>
                </c:pt>
                <c:pt idx="884">
                  <c:v>6.2100000000000002E-2</c:v>
                </c:pt>
                <c:pt idx="885">
                  <c:v>6.2E-2</c:v>
                </c:pt>
                <c:pt idx="886">
                  <c:v>6.1800000000000001E-2</c:v>
                </c:pt>
                <c:pt idx="887">
                  <c:v>6.1699999999999998E-2</c:v>
                </c:pt>
                <c:pt idx="888">
                  <c:v>6.1499999999999999E-2</c:v>
                </c:pt>
                <c:pt idx="889">
                  <c:v>6.1199999999999997E-2</c:v>
                </c:pt>
                <c:pt idx="890">
                  <c:v>6.0900000000000003E-2</c:v>
                </c:pt>
                <c:pt idx="891">
                  <c:v>6.0400000000000002E-2</c:v>
                </c:pt>
                <c:pt idx="892">
                  <c:v>6.0199999999999997E-2</c:v>
                </c:pt>
                <c:pt idx="893">
                  <c:v>0.06</c:v>
                </c:pt>
                <c:pt idx="894">
                  <c:v>0.06</c:v>
                </c:pt>
                <c:pt idx="895">
                  <c:v>5.9900000000000002E-2</c:v>
                </c:pt>
                <c:pt idx="896">
                  <c:v>5.9799999999999999E-2</c:v>
                </c:pt>
                <c:pt idx="897">
                  <c:v>5.96E-2</c:v>
                </c:pt>
                <c:pt idx="898">
                  <c:v>5.9499999999999997E-2</c:v>
                </c:pt>
                <c:pt idx="899">
                  <c:v>5.9400000000000001E-2</c:v>
                </c:pt>
                <c:pt idx="900">
                  <c:v>5.9299999999999999E-2</c:v>
                </c:pt>
                <c:pt idx="901">
                  <c:v>5.9200000000000003E-2</c:v>
                </c:pt>
                <c:pt idx="902">
                  <c:v>5.8700000000000002E-2</c:v>
                </c:pt>
                <c:pt idx="903">
                  <c:v>5.8099999999999999E-2</c:v>
                </c:pt>
                <c:pt idx="904">
                  <c:v>5.7700000000000001E-2</c:v>
                </c:pt>
                <c:pt idx="905">
                  <c:v>5.7700000000000001E-2</c:v>
                </c:pt>
                <c:pt idx="906">
                  <c:v>5.7500000000000002E-2</c:v>
                </c:pt>
                <c:pt idx="907">
                  <c:v>5.74E-2</c:v>
                </c:pt>
                <c:pt idx="908">
                  <c:v>5.7299999999999997E-2</c:v>
                </c:pt>
                <c:pt idx="909">
                  <c:v>5.6899999999999999E-2</c:v>
                </c:pt>
                <c:pt idx="910">
                  <c:v>5.6800000000000003E-2</c:v>
                </c:pt>
                <c:pt idx="911">
                  <c:v>5.6800000000000003E-2</c:v>
                </c:pt>
                <c:pt idx="912">
                  <c:v>5.6800000000000003E-2</c:v>
                </c:pt>
                <c:pt idx="913">
                  <c:v>5.67E-2</c:v>
                </c:pt>
                <c:pt idx="914">
                  <c:v>5.6599999999999998E-2</c:v>
                </c:pt>
                <c:pt idx="915">
                  <c:v>5.6000000000000001E-2</c:v>
                </c:pt>
                <c:pt idx="916">
                  <c:v>5.5899999999999998E-2</c:v>
                </c:pt>
                <c:pt idx="917">
                  <c:v>5.57E-2</c:v>
                </c:pt>
                <c:pt idx="918">
                  <c:v>5.5E-2</c:v>
                </c:pt>
                <c:pt idx="919">
                  <c:v>5.4899999999999997E-2</c:v>
                </c:pt>
                <c:pt idx="920">
                  <c:v>5.4800000000000001E-2</c:v>
                </c:pt>
                <c:pt idx="921">
                  <c:v>5.4699999999999999E-2</c:v>
                </c:pt>
                <c:pt idx="922">
                  <c:v>5.4699999999999999E-2</c:v>
                </c:pt>
                <c:pt idx="923">
                  <c:v>5.4600000000000003E-2</c:v>
                </c:pt>
                <c:pt idx="924">
                  <c:v>5.4300000000000001E-2</c:v>
                </c:pt>
                <c:pt idx="925">
                  <c:v>5.4199999999999998E-2</c:v>
                </c:pt>
                <c:pt idx="926">
                  <c:v>5.3800000000000001E-2</c:v>
                </c:pt>
                <c:pt idx="927">
                  <c:v>5.3699999999999998E-2</c:v>
                </c:pt>
                <c:pt idx="928">
                  <c:v>5.3600000000000002E-2</c:v>
                </c:pt>
                <c:pt idx="929">
                  <c:v>5.3600000000000002E-2</c:v>
                </c:pt>
                <c:pt idx="930">
                  <c:v>5.3400000000000003E-2</c:v>
                </c:pt>
                <c:pt idx="931">
                  <c:v>5.2999999999999999E-2</c:v>
                </c:pt>
                <c:pt idx="932">
                  <c:v>5.2900000000000003E-2</c:v>
                </c:pt>
                <c:pt idx="933">
                  <c:v>5.2600000000000001E-2</c:v>
                </c:pt>
                <c:pt idx="934">
                  <c:v>5.1799999999999999E-2</c:v>
                </c:pt>
                <c:pt idx="935">
                  <c:v>5.1700000000000003E-2</c:v>
                </c:pt>
                <c:pt idx="936">
                  <c:v>5.11E-2</c:v>
                </c:pt>
                <c:pt idx="937">
                  <c:v>5.11E-2</c:v>
                </c:pt>
                <c:pt idx="938">
                  <c:v>5.0999999999999997E-2</c:v>
                </c:pt>
                <c:pt idx="939">
                  <c:v>5.0999999999999997E-2</c:v>
                </c:pt>
                <c:pt idx="940">
                  <c:v>5.04E-2</c:v>
                </c:pt>
                <c:pt idx="941">
                  <c:v>5.0200000000000002E-2</c:v>
                </c:pt>
                <c:pt idx="942">
                  <c:v>5.0099999999999999E-2</c:v>
                </c:pt>
                <c:pt idx="943">
                  <c:v>5.0099999999999999E-2</c:v>
                </c:pt>
                <c:pt idx="944">
                  <c:v>4.9399999999999999E-2</c:v>
                </c:pt>
                <c:pt idx="945">
                  <c:v>4.9399999999999999E-2</c:v>
                </c:pt>
                <c:pt idx="946">
                  <c:v>4.9200000000000001E-2</c:v>
                </c:pt>
                <c:pt idx="947">
                  <c:v>4.9099999999999998E-2</c:v>
                </c:pt>
                <c:pt idx="948">
                  <c:v>4.9099999999999998E-2</c:v>
                </c:pt>
                <c:pt idx="949">
                  <c:v>4.9000000000000002E-2</c:v>
                </c:pt>
                <c:pt idx="950">
                  <c:v>4.87E-2</c:v>
                </c:pt>
                <c:pt idx="951">
                  <c:v>4.8300000000000003E-2</c:v>
                </c:pt>
                <c:pt idx="952">
                  <c:v>4.8300000000000003E-2</c:v>
                </c:pt>
                <c:pt idx="953">
                  <c:v>4.7800000000000002E-2</c:v>
                </c:pt>
                <c:pt idx="954">
                  <c:v>4.7699999999999999E-2</c:v>
                </c:pt>
                <c:pt idx="955">
                  <c:v>4.7699999999999999E-2</c:v>
                </c:pt>
                <c:pt idx="956">
                  <c:v>4.7699999999999999E-2</c:v>
                </c:pt>
                <c:pt idx="957">
                  <c:v>4.7699999999999999E-2</c:v>
                </c:pt>
                <c:pt idx="958">
                  <c:v>4.7600000000000003E-2</c:v>
                </c:pt>
                <c:pt idx="959">
                  <c:v>4.7E-2</c:v>
                </c:pt>
                <c:pt idx="960">
                  <c:v>4.6600000000000003E-2</c:v>
                </c:pt>
                <c:pt idx="961">
                  <c:v>4.6399999999999997E-2</c:v>
                </c:pt>
                <c:pt idx="962">
                  <c:v>4.6199999999999998E-2</c:v>
                </c:pt>
                <c:pt idx="963">
                  <c:v>4.58E-2</c:v>
                </c:pt>
                <c:pt idx="964">
                  <c:v>4.4900000000000002E-2</c:v>
                </c:pt>
                <c:pt idx="965">
                  <c:v>4.4900000000000002E-2</c:v>
                </c:pt>
                <c:pt idx="966">
                  <c:v>4.48E-2</c:v>
                </c:pt>
                <c:pt idx="967">
                  <c:v>4.36E-2</c:v>
                </c:pt>
                <c:pt idx="968">
                  <c:v>4.3499999999999997E-2</c:v>
                </c:pt>
                <c:pt idx="969">
                  <c:v>4.3400000000000001E-2</c:v>
                </c:pt>
                <c:pt idx="970">
                  <c:v>4.3299999999999998E-2</c:v>
                </c:pt>
                <c:pt idx="971">
                  <c:v>4.3299999999999998E-2</c:v>
                </c:pt>
                <c:pt idx="972">
                  <c:v>4.3099999999999999E-2</c:v>
                </c:pt>
                <c:pt idx="973">
                  <c:v>4.2999999999999997E-2</c:v>
                </c:pt>
                <c:pt idx="974">
                  <c:v>4.2799999999999998E-2</c:v>
                </c:pt>
                <c:pt idx="975">
                  <c:v>4.2700000000000002E-2</c:v>
                </c:pt>
                <c:pt idx="976">
                  <c:v>4.2000000000000003E-2</c:v>
                </c:pt>
                <c:pt idx="977">
                  <c:v>4.2000000000000003E-2</c:v>
                </c:pt>
                <c:pt idx="978">
                  <c:v>4.1700000000000001E-2</c:v>
                </c:pt>
                <c:pt idx="979">
                  <c:v>4.0399999999999998E-2</c:v>
                </c:pt>
                <c:pt idx="980">
                  <c:v>4.0399999999999998E-2</c:v>
                </c:pt>
                <c:pt idx="981">
                  <c:v>4.0300000000000002E-2</c:v>
                </c:pt>
                <c:pt idx="982">
                  <c:v>4.02E-2</c:v>
                </c:pt>
                <c:pt idx="983">
                  <c:v>3.9800000000000002E-2</c:v>
                </c:pt>
                <c:pt idx="984">
                  <c:v>3.9300000000000002E-2</c:v>
                </c:pt>
                <c:pt idx="985">
                  <c:v>3.9199999999999999E-2</c:v>
                </c:pt>
                <c:pt idx="986">
                  <c:v>3.9199999999999999E-2</c:v>
                </c:pt>
                <c:pt idx="987">
                  <c:v>3.8600000000000002E-2</c:v>
                </c:pt>
                <c:pt idx="988">
                  <c:v>3.85E-2</c:v>
                </c:pt>
                <c:pt idx="989">
                  <c:v>3.8399999999999997E-2</c:v>
                </c:pt>
                <c:pt idx="990">
                  <c:v>3.8100000000000002E-2</c:v>
                </c:pt>
                <c:pt idx="991">
                  <c:v>3.8100000000000002E-2</c:v>
                </c:pt>
                <c:pt idx="992">
                  <c:v>3.7499999999999999E-2</c:v>
                </c:pt>
                <c:pt idx="993">
                  <c:v>3.7100000000000001E-2</c:v>
                </c:pt>
                <c:pt idx="994">
                  <c:v>3.7100000000000001E-2</c:v>
                </c:pt>
                <c:pt idx="995">
                  <c:v>3.6999999999999998E-2</c:v>
                </c:pt>
                <c:pt idx="996">
                  <c:v>3.6799999999999999E-2</c:v>
                </c:pt>
                <c:pt idx="997">
                  <c:v>3.6799999999999999E-2</c:v>
                </c:pt>
                <c:pt idx="998">
                  <c:v>3.49E-2</c:v>
                </c:pt>
                <c:pt idx="999">
                  <c:v>3.0099999999999998E-2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78F-4FC7-8F07-5691C042FCFC}"/>
            </c:ext>
          </c:extLst>
        </c:ser>
        <c:ser>
          <c:idx val="1"/>
          <c:order val="1"/>
          <c:tx>
            <c:v>Series2</c:v>
          </c:tx>
          <c:spPr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c:spPr>
          <c:marker>
            <c:symbol val="square"/>
            <c:size val="2"/>
            <c:spPr>
              <a:solidFill>
                <a:schemeClr val="lt1"/>
              </a:solidFill>
              <a:ln w="127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c:spPr>
          </c:marker>
          <c:xVal>
            <c:numRef>
              <c:f>Sheet1!$A$1:$A$1000</c:f>
              <c:numCache>
                <c:formatCode>General</c:formatCode>
                <c:ptCount val="10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</c:numCache>
            </c:numRef>
          </c:xVal>
          <c:yVal>
            <c:numRef>
              <c:f>Sheet1!$C$1:$C$1000</c:f>
              <c:numCache>
                <c:formatCode>General</c:formatCode>
                <c:ptCount val="1000"/>
                <c:pt idx="0">
                  <c:v>0.50719999999999998</c:v>
                </c:pt>
                <c:pt idx="1">
                  <c:v>0.52610000000000001</c:v>
                </c:pt>
                <c:pt idx="2">
                  <c:v>0.53380000000000005</c:v>
                </c:pt>
                <c:pt idx="3">
                  <c:v>0.54459999999999997</c:v>
                </c:pt>
                <c:pt idx="4">
                  <c:v>0.55089999999999995</c:v>
                </c:pt>
                <c:pt idx="5">
                  <c:v>0.5514</c:v>
                </c:pt>
                <c:pt idx="6">
                  <c:v>0.54820000000000002</c:v>
                </c:pt>
                <c:pt idx="7">
                  <c:v>0.54320000000000002</c:v>
                </c:pt>
                <c:pt idx="8">
                  <c:v>0.5514</c:v>
                </c:pt>
                <c:pt idx="9">
                  <c:v>0.56710000000000005</c:v>
                </c:pt>
                <c:pt idx="10">
                  <c:v>0.55900000000000005</c:v>
                </c:pt>
                <c:pt idx="11">
                  <c:v>0.57430000000000003</c:v>
                </c:pt>
                <c:pt idx="12">
                  <c:v>0.56759999999999999</c:v>
                </c:pt>
                <c:pt idx="13">
                  <c:v>0.56889999999999996</c:v>
                </c:pt>
                <c:pt idx="14">
                  <c:v>0.57520000000000004</c:v>
                </c:pt>
                <c:pt idx="15">
                  <c:v>0.59099999999999997</c:v>
                </c:pt>
                <c:pt idx="16">
                  <c:v>0.58740000000000003</c:v>
                </c:pt>
                <c:pt idx="17">
                  <c:v>0.59640000000000004</c:v>
                </c:pt>
                <c:pt idx="18">
                  <c:v>0.5887</c:v>
                </c:pt>
                <c:pt idx="19">
                  <c:v>0.59460000000000002</c:v>
                </c:pt>
                <c:pt idx="20">
                  <c:v>0.58650000000000002</c:v>
                </c:pt>
                <c:pt idx="21">
                  <c:v>0.58689999999999998</c:v>
                </c:pt>
                <c:pt idx="22">
                  <c:v>0.60629999999999995</c:v>
                </c:pt>
                <c:pt idx="23">
                  <c:v>0.6</c:v>
                </c:pt>
                <c:pt idx="24">
                  <c:v>0.60050000000000003</c:v>
                </c:pt>
                <c:pt idx="25">
                  <c:v>0.61350000000000005</c:v>
                </c:pt>
                <c:pt idx="26">
                  <c:v>0.6099</c:v>
                </c:pt>
                <c:pt idx="27">
                  <c:v>0.60450000000000004</c:v>
                </c:pt>
                <c:pt idx="28">
                  <c:v>0.6018</c:v>
                </c:pt>
                <c:pt idx="29">
                  <c:v>0.60770000000000002</c:v>
                </c:pt>
                <c:pt idx="30">
                  <c:v>0.62029999999999996</c:v>
                </c:pt>
                <c:pt idx="31">
                  <c:v>0.61260000000000003</c:v>
                </c:pt>
                <c:pt idx="32">
                  <c:v>0.62390000000000001</c:v>
                </c:pt>
                <c:pt idx="33">
                  <c:v>0.61670000000000003</c:v>
                </c:pt>
                <c:pt idx="34">
                  <c:v>0.62429999999999997</c:v>
                </c:pt>
                <c:pt idx="35">
                  <c:v>0.62970000000000004</c:v>
                </c:pt>
                <c:pt idx="36">
                  <c:v>0.62480000000000002</c:v>
                </c:pt>
                <c:pt idx="37">
                  <c:v>0.63239999999999996</c:v>
                </c:pt>
                <c:pt idx="38">
                  <c:v>0.62970000000000004</c:v>
                </c:pt>
                <c:pt idx="39">
                  <c:v>0.63380000000000003</c:v>
                </c:pt>
                <c:pt idx="40">
                  <c:v>0.63649999999999995</c:v>
                </c:pt>
                <c:pt idx="41">
                  <c:v>0.64910000000000001</c:v>
                </c:pt>
                <c:pt idx="42">
                  <c:v>0.65359999999999996</c:v>
                </c:pt>
                <c:pt idx="43">
                  <c:v>0.65810000000000002</c:v>
                </c:pt>
                <c:pt idx="44">
                  <c:v>0.64910000000000001</c:v>
                </c:pt>
                <c:pt idx="45">
                  <c:v>0.64859999999999995</c:v>
                </c:pt>
                <c:pt idx="46">
                  <c:v>0.6532</c:v>
                </c:pt>
                <c:pt idx="47">
                  <c:v>0.66259999999999997</c:v>
                </c:pt>
                <c:pt idx="48">
                  <c:v>0.65449999999999997</c:v>
                </c:pt>
                <c:pt idx="49">
                  <c:v>0.65539999999999998</c:v>
                </c:pt>
                <c:pt idx="50">
                  <c:v>0.65900000000000003</c:v>
                </c:pt>
                <c:pt idx="51">
                  <c:v>0.6653</c:v>
                </c:pt>
                <c:pt idx="52">
                  <c:v>0.65769999999999995</c:v>
                </c:pt>
                <c:pt idx="53">
                  <c:v>0.66669999999999996</c:v>
                </c:pt>
                <c:pt idx="54">
                  <c:v>0.68149999999999999</c:v>
                </c:pt>
                <c:pt idx="55">
                  <c:v>0.67210000000000003</c:v>
                </c:pt>
                <c:pt idx="56">
                  <c:v>0.66759999999999997</c:v>
                </c:pt>
                <c:pt idx="57">
                  <c:v>0.67969999999999997</c:v>
                </c:pt>
                <c:pt idx="58">
                  <c:v>0.67249999999999999</c:v>
                </c:pt>
                <c:pt idx="59">
                  <c:v>0.67930000000000001</c:v>
                </c:pt>
                <c:pt idx="60">
                  <c:v>0.69279999999999997</c:v>
                </c:pt>
                <c:pt idx="61">
                  <c:v>0.68830000000000002</c:v>
                </c:pt>
                <c:pt idx="62">
                  <c:v>0.68379999999999996</c:v>
                </c:pt>
                <c:pt idx="63">
                  <c:v>0.68959999999999999</c:v>
                </c:pt>
                <c:pt idx="64">
                  <c:v>0.68510000000000004</c:v>
                </c:pt>
                <c:pt idx="65">
                  <c:v>0.68920000000000003</c:v>
                </c:pt>
                <c:pt idx="66">
                  <c:v>0.68559999999999999</c:v>
                </c:pt>
                <c:pt idx="67">
                  <c:v>0.69140000000000001</c:v>
                </c:pt>
                <c:pt idx="68">
                  <c:v>0.70140000000000002</c:v>
                </c:pt>
                <c:pt idx="69">
                  <c:v>0.69369999999999998</c:v>
                </c:pt>
                <c:pt idx="70">
                  <c:v>0.68420000000000003</c:v>
                </c:pt>
                <c:pt idx="71">
                  <c:v>0.7</c:v>
                </c:pt>
                <c:pt idx="72">
                  <c:v>0.69279999999999997</c:v>
                </c:pt>
                <c:pt idx="73">
                  <c:v>0.69499999999999995</c:v>
                </c:pt>
                <c:pt idx="74">
                  <c:v>0.70630000000000004</c:v>
                </c:pt>
                <c:pt idx="75">
                  <c:v>0.68959999999999999</c:v>
                </c:pt>
                <c:pt idx="76">
                  <c:v>0.70679999999999998</c:v>
                </c:pt>
                <c:pt idx="77">
                  <c:v>0.71850000000000003</c:v>
                </c:pt>
                <c:pt idx="78">
                  <c:v>0.70540000000000003</c:v>
                </c:pt>
                <c:pt idx="79">
                  <c:v>0.70409999999999995</c:v>
                </c:pt>
                <c:pt idx="80">
                  <c:v>0.70140000000000002</c:v>
                </c:pt>
                <c:pt idx="81">
                  <c:v>0.70540000000000003</c:v>
                </c:pt>
                <c:pt idx="82">
                  <c:v>0.71220000000000006</c:v>
                </c:pt>
                <c:pt idx="83">
                  <c:v>0.71309999999999996</c:v>
                </c:pt>
                <c:pt idx="84">
                  <c:v>0.70720000000000005</c:v>
                </c:pt>
                <c:pt idx="85">
                  <c:v>0.71579999999999999</c:v>
                </c:pt>
                <c:pt idx="86">
                  <c:v>0.72250000000000003</c:v>
                </c:pt>
                <c:pt idx="87">
                  <c:v>0.71940000000000004</c:v>
                </c:pt>
                <c:pt idx="88">
                  <c:v>0.72070000000000001</c:v>
                </c:pt>
                <c:pt idx="89">
                  <c:v>0.72340000000000004</c:v>
                </c:pt>
                <c:pt idx="90">
                  <c:v>0.72789999999999999</c:v>
                </c:pt>
                <c:pt idx="91">
                  <c:v>0.73199999999999998</c:v>
                </c:pt>
                <c:pt idx="92">
                  <c:v>0.71079999999999999</c:v>
                </c:pt>
                <c:pt idx="93">
                  <c:v>0.7288</c:v>
                </c:pt>
                <c:pt idx="94">
                  <c:v>0.73650000000000004</c:v>
                </c:pt>
                <c:pt idx="95">
                  <c:v>0.73599999999999999</c:v>
                </c:pt>
                <c:pt idx="96">
                  <c:v>0.72609999999999997</c:v>
                </c:pt>
                <c:pt idx="97">
                  <c:v>0.73150000000000004</c:v>
                </c:pt>
                <c:pt idx="98">
                  <c:v>0.72929999999999995</c:v>
                </c:pt>
                <c:pt idx="99">
                  <c:v>0.72030000000000005</c:v>
                </c:pt>
                <c:pt idx="100">
                  <c:v>0.73199999999999998</c:v>
                </c:pt>
                <c:pt idx="101">
                  <c:v>0.73060000000000003</c:v>
                </c:pt>
                <c:pt idx="102">
                  <c:v>0.7419</c:v>
                </c:pt>
                <c:pt idx="103">
                  <c:v>0.72789999999999999</c:v>
                </c:pt>
                <c:pt idx="104">
                  <c:v>0.73650000000000004</c:v>
                </c:pt>
                <c:pt idx="105">
                  <c:v>0.73240000000000005</c:v>
                </c:pt>
                <c:pt idx="106">
                  <c:v>0.73919999999999997</c:v>
                </c:pt>
                <c:pt idx="107">
                  <c:v>0.74409999999999998</c:v>
                </c:pt>
                <c:pt idx="108">
                  <c:v>0.74319999999999997</c:v>
                </c:pt>
                <c:pt idx="109">
                  <c:v>0.74590000000000001</c:v>
                </c:pt>
                <c:pt idx="110">
                  <c:v>0.74680000000000002</c:v>
                </c:pt>
                <c:pt idx="111">
                  <c:v>0.74409999999999998</c:v>
                </c:pt>
                <c:pt idx="112">
                  <c:v>0.74950000000000006</c:v>
                </c:pt>
                <c:pt idx="113">
                  <c:v>0.74139999999999995</c:v>
                </c:pt>
                <c:pt idx="114">
                  <c:v>0.74319999999999997</c:v>
                </c:pt>
                <c:pt idx="115">
                  <c:v>0.74729999999999996</c:v>
                </c:pt>
                <c:pt idx="116">
                  <c:v>0.74819999999999998</c:v>
                </c:pt>
                <c:pt idx="117">
                  <c:v>0.75360000000000005</c:v>
                </c:pt>
                <c:pt idx="118">
                  <c:v>0.75900000000000001</c:v>
                </c:pt>
                <c:pt idx="119">
                  <c:v>0.75360000000000005</c:v>
                </c:pt>
                <c:pt idx="120">
                  <c:v>0.76129999999999998</c:v>
                </c:pt>
                <c:pt idx="121">
                  <c:v>0.75900000000000001</c:v>
                </c:pt>
                <c:pt idx="122">
                  <c:v>0.75990000000000002</c:v>
                </c:pt>
                <c:pt idx="123">
                  <c:v>0.75449999999999995</c:v>
                </c:pt>
                <c:pt idx="124">
                  <c:v>0.76080000000000003</c:v>
                </c:pt>
                <c:pt idx="125">
                  <c:v>0.75990000000000002</c:v>
                </c:pt>
                <c:pt idx="126">
                  <c:v>0.76890000000000003</c:v>
                </c:pt>
                <c:pt idx="127">
                  <c:v>0.77249999999999996</c:v>
                </c:pt>
                <c:pt idx="128">
                  <c:v>0.76170000000000004</c:v>
                </c:pt>
                <c:pt idx="129">
                  <c:v>0.76939999999999997</c:v>
                </c:pt>
                <c:pt idx="130">
                  <c:v>0.7752</c:v>
                </c:pt>
                <c:pt idx="131">
                  <c:v>0.76439999999999997</c:v>
                </c:pt>
                <c:pt idx="132">
                  <c:v>0.76670000000000005</c:v>
                </c:pt>
                <c:pt idx="133">
                  <c:v>0.76800000000000002</c:v>
                </c:pt>
                <c:pt idx="134">
                  <c:v>0.76129999999999998</c:v>
                </c:pt>
                <c:pt idx="135">
                  <c:v>0.76670000000000005</c:v>
                </c:pt>
                <c:pt idx="136">
                  <c:v>0.77659999999999996</c:v>
                </c:pt>
                <c:pt idx="137">
                  <c:v>0.76980000000000004</c:v>
                </c:pt>
                <c:pt idx="138">
                  <c:v>0.77249999999999996</c:v>
                </c:pt>
                <c:pt idx="139">
                  <c:v>0.77749999999999997</c:v>
                </c:pt>
                <c:pt idx="140">
                  <c:v>0.7712</c:v>
                </c:pt>
                <c:pt idx="141">
                  <c:v>0.77929999999999999</c:v>
                </c:pt>
                <c:pt idx="142">
                  <c:v>0.7671</c:v>
                </c:pt>
                <c:pt idx="143">
                  <c:v>0.76259999999999994</c:v>
                </c:pt>
                <c:pt idx="144">
                  <c:v>0.78059999999999996</c:v>
                </c:pt>
                <c:pt idx="145">
                  <c:v>0.77610000000000001</c:v>
                </c:pt>
                <c:pt idx="146">
                  <c:v>0.78510000000000002</c:v>
                </c:pt>
                <c:pt idx="147">
                  <c:v>0.77790000000000004</c:v>
                </c:pt>
                <c:pt idx="148">
                  <c:v>0.77610000000000001</c:v>
                </c:pt>
                <c:pt idx="149">
                  <c:v>0.77929999999999999</c:v>
                </c:pt>
                <c:pt idx="150">
                  <c:v>0.78469999999999995</c:v>
                </c:pt>
                <c:pt idx="151">
                  <c:v>0.78149999999999997</c:v>
                </c:pt>
                <c:pt idx="152">
                  <c:v>0.7833</c:v>
                </c:pt>
                <c:pt idx="153">
                  <c:v>0.78149999999999997</c:v>
                </c:pt>
                <c:pt idx="154">
                  <c:v>0.78600000000000003</c:v>
                </c:pt>
                <c:pt idx="155">
                  <c:v>0.77700000000000002</c:v>
                </c:pt>
                <c:pt idx="156">
                  <c:v>0.79410000000000003</c:v>
                </c:pt>
                <c:pt idx="157">
                  <c:v>0.77969999999999995</c:v>
                </c:pt>
                <c:pt idx="158">
                  <c:v>0.78420000000000001</c:v>
                </c:pt>
                <c:pt idx="159">
                  <c:v>0.79590000000000005</c:v>
                </c:pt>
                <c:pt idx="160">
                  <c:v>0.7923</c:v>
                </c:pt>
                <c:pt idx="161">
                  <c:v>0.79410000000000003</c:v>
                </c:pt>
                <c:pt idx="162">
                  <c:v>0.79279999999999995</c:v>
                </c:pt>
                <c:pt idx="163">
                  <c:v>0.78110000000000002</c:v>
                </c:pt>
                <c:pt idx="164">
                  <c:v>0.78779999999999994</c:v>
                </c:pt>
                <c:pt idx="165">
                  <c:v>0.78380000000000005</c:v>
                </c:pt>
                <c:pt idx="166">
                  <c:v>0.79410000000000003</c:v>
                </c:pt>
                <c:pt idx="167">
                  <c:v>0.79679999999999995</c:v>
                </c:pt>
                <c:pt idx="168">
                  <c:v>0.79369999999999996</c:v>
                </c:pt>
                <c:pt idx="169">
                  <c:v>0.79549999999999998</c:v>
                </c:pt>
                <c:pt idx="170">
                  <c:v>0.80630000000000002</c:v>
                </c:pt>
                <c:pt idx="171">
                  <c:v>0.79859999999999998</c:v>
                </c:pt>
                <c:pt idx="172">
                  <c:v>0.79730000000000001</c:v>
                </c:pt>
                <c:pt idx="173">
                  <c:v>0.79769999999999996</c:v>
                </c:pt>
                <c:pt idx="174">
                  <c:v>0.80810000000000004</c:v>
                </c:pt>
                <c:pt idx="175">
                  <c:v>0.80179999999999996</c:v>
                </c:pt>
                <c:pt idx="176">
                  <c:v>0.8014</c:v>
                </c:pt>
                <c:pt idx="177">
                  <c:v>0.80359999999999998</c:v>
                </c:pt>
                <c:pt idx="178">
                  <c:v>0.80089999999999995</c:v>
                </c:pt>
                <c:pt idx="179">
                  <c:v>0.8095</c:v>
                </c:pt>
                <c:pt idx="180">
                  <c:v>0.80089999999999995</c:v>
                </c:pt>
                <c:pt idx="181">
                  <c:v>0.80230000000000001</c:v>
                </c:pt>
                <c:pt idx="182">
                  <c:v>0.8095</c:v>
                </c:pt>
                <c:pt idx="183">
                  <c:v>0.81759999999999999</c:v>
                </c:pt>
                <c:pt idx="184">
                  <c:v>0.80769999999999997</c:v>
                </c:pt>
                <c:pt idx="185">
                  <c:v>0.80679999999999996</c:v>
                </c:pt>
                <c:pt idx="186">
                  <c:v>0.80359999999999998</c:v>
                </c:pt>
                <c:pt idx="187">
                  <c:v>0.81040000000000001</c:v>
                </c:pt>
                <c:pt idx="188">
                  <c:v>0.81310000000000004</c:v>
                </c:pt>
                <c:pt idx="189">
                  <c:v>0.82210000000000005</c:v>
                </c:pt>
                <c:pt idx="190">
                  <c:v>0.81130000000000002</c:v>
                </c:pt>
                <c:pt idx="191">
                  <c:v>0.81710000000000005</c:v>
                </c:pt>
                <c:pt idx="192">
                  <c:v>0.80989999999999995</c:v>
                </c:pt>
                <c:pt idx="193">
                  <c:v>0.80769999999999997</c:v>
                </c:pt>
                <c:pt idx="194">
                  <c:v>0.81399999999999995</c:v>
                </c:pt>
                <c:pt idx="195">
                  <c:v>0.81850000000000001</c:v>
                </c:pt>
                <c:pt idx="196">
                  <c:v>0.81220000000000003</c:v>
                </c:pt>
                <c:pt idx="197">
                  <c:v>0.81799999999999995</c:v>
                </c:pt>
                <c:pt idx="198">
                  <c:v>0.81710000000000005</c:v>
                </c:pt>
                <c:pt idx="199">
                  <c:v>0.81259999999999999</c:v>
                </c:pt>
                <c:pt idx="200">
                  <c:v>0.80900000000000005</c:v>
                </c:pt>
                <c:pt idx="201">
                  <c:v>0.82430000000000003</c:v>
                </c:pt>
                <c:pt idx="202">
                  <c:v>0.81889999999999996</c:v>
                </c:pt>
                <c:pt idx="203">
                  <c:v>0.81710000000000005</c:v>
                </c:pt>
                <c:pt idx="204">
                  <c:v>0.82930000000000004</c:v>
                </c:pt>
                <c:pt idx="205">
                  <c:v>0.81979999999999997</c:v>
                </c:pt>
                <c:pt idx="206">
                  <c:v>0.83509999999999995</c:v>
                </c:pt>
                <c:pt idx="207">
                  <c:v>0.8266</c:v>
                </c:pt>
                <c:pt idx="208">
                  <c:v>0.82569999999999999</c:v>
                </c:pt>
                <c:pt idx="209">
                  <c:v>0.82299999999999995</c:v>
                </c:pt>
                <c:pt idx="210">
                  <c:v>0.82609999999999995</c:v>
                </c:pt>
                <c:pt idx="211">
                  <c:v>0.82340000000000002</c:v>
                </c:pt>
                <c:pt idx="212">
                  <c:v>0.82969999999999999</c:v>
                </c:pt>
                <c:pt idx="213">
                  <c:v>0.82210000000000005</c:v>
                </c:pt>
                <c:pt idx="214">
                  <c:v>0.82789999999999997</c:v>
                </c:pt>
                <c:pt idx="215">
                  <c:v>0.82750000000000001</c:v>
                </c:pt>
                <c:pt idx="216">
                  <c:v>0.82879999999999998</c:v>
                </c:pt>
                <c:pt idx="217">
                  <c:v>0.8266</c:v>
                </c:pt>
                <c:pt idx="218">
                  <c:v>0.83150000000000002</c:v>
                </c:pt>
                <c:pt idx="219">
                  <c:v>0.83509999999999995</c:v>
                </c:pt>
                <c:pt idx="220">
                  <c:v>0.83199999999999996</c:v>
                </c:pt>
                <c:pt idx="221">
                  <c:v>0.83740000000000003</c:v>
                </c:pt>
                <c:pt idx="222">
                  <c:v>0.83960000000000001</c:v>
                </c:pt>
                <c:pt idx="223">
                  <c:v>0.83330000000000004</c:v>
                </c:pt>
                <c:pt idx="224">
                  <c:v>0.84189999999999998</c:v>
                </c:pt>
                <c:pt idx="225">
                  <c:v>0.83689999999999998</c:v>
                </c:pt>
                <c:pt idx="226">
                  <c:v>0.83240000000000003</c:v>
                </c:pt>
                <c:pt idx="227">
                  <c:v>0.8387</c:v>
                </c:pt>
                <c:pt idx="228">
                  <c:v>0.84409999999999996</c:v>
                </c:pt>
                <c:pt idx="229">
                  <c:v>0.84279999999999999</c:v>
                </c:pt>
                <c:pt idx="230">
                  <c:v>0.84640000000000004</c:v>
                </c:pt>
                <c:pt idx="231">
                  <c:v>0.84279999999999999</c:v>
                </c:pt>
                <c:pt idx="232">
                  <c:v>0.84279999999999999</c:v>
                </c:pt>
                <c:pt idx="233">
                  <c:v>0.83919999999999995</c:v>
                </c:pt>
                <c:pt idx="234">
                  <c:v>0.8468</c:v>
                </c:pt>
                <c:pt idx="235">
                  <c:v>0.84230000000000005</c:v>
                </c:pt>
                <c:pt idx="236">
                  <c:v>0.84460000000000002</c:v>
                </c:pt>
                <c:pt idx="237">
                  <c:v>0.8387</c:v>
                </c:pt>
                <c:pt idx="238">
                  <c:v>0.84319999999999995</c:v>
                </c:pt>
                <c:pt idx="239">
                  <c:v>0.85050000000000003</c:v>
                </c:pt>
                <c:pt idx="240">
                  <c:v>0.84230000000000005</c:v>
                </c:pt>
                <c:pt idx="241">
                  <c:v>0.84550000000000003</c:v>
                </c:pt>
                <c:pt idx="242">
                  <c:v>0.84640000000000004</c:v>
                </c:pt>
                <c:pt idx="243">
                  <c:v>0.84050000000000002</c:v>
                </c:pt>
                <c:pt idx="244">
                  <c:v>0.85319999999999996</c:v>
                </c:pt>
                <c:pt idx="245">
                  <c:v>0.84499999999999997</c:v>
                </c:pt>
                <c:pt idx="246">
                  <c:v>0.84589999999999999</c:v>
                </c:pt>
                <c:pt idx="247">
                  <c:v>0.84409999999999996</c:v>
                </c:pt>
                <c:pt idx="248">
                  <c:v>0.85680000000000001</c:v>
                </c:pt>
                <c:pt idx="249">
                  <c:v>0.84909999999999997</c:v>
                </c:pt>
                <c:pt idx="250">
                  <c:v>0.85629999999999995</c:v>
                </c:pt>
                <c:pt idx="251">
                  <c:v>0.84550000000000003</c:v>
                </c:pt>
                <c:pt idx="252">
                  <c:v>0.85719999999999996</c:v>
                </c:pt>
                <c:pt idx="253">
                  <c:v>0.85319999999999996</c:v>
                </c:pt>
                <c:pt idx="254">
                  <c:v>0.85089999999999999</c:v>
                </c:pt>
                <c:pt idx="255">
                  <c:v>0.85499999999999998</c:v>
                </c:pt>
                <c:pt idx="256">
                  <c:v>0.85450000000000004</c:v>
                </c:pt>
                <c:pt idx="257">
                  <c:v>0.86129999999999995</c:v>
                </c:pt>
                <c:pt idx="258">
                  <c:v>0.86170000000000002</c:v>
                </c:pt>
                <c:pt idx="259">
                  <c:v>0.85229999999999995</c:v>
                </c:pt>
                <c:pt idx="260">
                  <c:v>0.85860000000000003</c:v>
                </c:pt>
                <c:pt idx="261">
                  <c:v>0.85450000000000004</c:v>
                </c:pt>
                <c:pt idx="262">
                  <c:v>0.85589999999999999</c:v>
                </c:pt>
                <c:pt idx="263">
                  <c:v>0.86170000000000002</c:v>
                </c:pt>
                <c:pt idx="264">
                  <c:v>0.86439999999999995</c:v>
                </c:pt>
                <c:pt idx="265">
                  <c:v>0.86080000000000001</c:v>
                </c:pt>
                <c:pt idx="266">
                  <c:v>0.85409999999999997</c:v>
                </c:pt>
                <c:pt idx="267">
                  <c:v>0.86439999999999995</c:v>
                </c:pt>
                <c:pt idx="268">
                  <c:v>0.88560000000000005</c:v>
                </c:pt>
                <c:pt idx="269">
                  <c:v>0.86309999999999998</c:v>
                </c:pt>
                <c:pt idx="270">
                  <c:v>0.86670000000000003</c:v>
                </c:pt>
                <c:pt idx="271">
                  <c:v>0.85319999999999996</c:v>
                </c:pt>
                <c:pt idx="272">
                  <c:v>0.86529999999999996</c:v>
                </c:pt>
                <c:pt idx="273">
                  <c:v>0.86350000000000005</c:v>
                </c:pt>
                <c:pt idx="274">
                  <c:v>0.87119999999999997</c:v>
                </c:pt>
                <c:pt idx="275">
                  <c:v>0.86080000000000001</c:v>
                </c:pt>
                <c:pt idx="276">
                  <c:v>0.85809999999999997</c:v>
                </c:pt>
                <c:pt idx="277">
                  <c:v>0.86439999999999995</c:v>
                </c:pt>
                <c:pt idx="278">
                  <c:v>0.86709999999999998</c:v>
                </c:pt>
                <c:pt idx="279">
                  <c:v>0.86350000000000005</c:v>
                </c:pt>
                <c:pt idx="280">
                  <c:v>0.86580000000000001</c:v>
                </c:pt>
                <c:pt idx="281">
                  <c:v>0.86399999999999999</c:v>
                </c:pt>
                <c:pt idx="282">
                  <c:v>0.86529999999999996</c:v>
                </c:pt>
                <c:pt idx="283">
                  <c:v>0.87790000000000001</c:v>
                </c:pt>
                <c:pt idx="284">
                  <c:v>0.86129999999999995</c:v>
                </c:pt>
                <c:pt idx="285">
                  <c:v>0.86670000000000003</c:v>
                </c:pt>
                <c:pt idx="286">
                  <c:v>0.86760000000000004</c:v>
                </c:pt>
                <c:pt idx="287">
                  <c:v>0.86939999999999995</c:v>
                </c:pt>
                <c:pt idx="288">
                  <c:v>0.87390000000000001</c:v>
                </c:pt>
                <c:pt idx="289">
                  <c:v>0.8649</c:v>
                </c:pt>
                <c:pt idx="290">
                  <c:v>0.88060000000000005</c:v>
                </c:pt>
                <c:pt idx="291">
                  <c:v>0.87250000000000005</c:v>
                </c:pt>
                <c:pt idx="292">
                  <c:v>0.86939999999999995</c:v>
                </c:pt>
                <c:pt idx="293">
                  <c:v>0.89100000000000001</c:v>
                </c:pt>
                <c:pt idx="294">
                  <c:v>0.8649</c:v>
                </c:pt>
                <c:pt idx="295">
                  <c:v>0.877</c:v>
                </c:pt>
                <c:pt idx="296">
                  <c:v>0.87209999999999999</c:v>
                </c:pt>
                <c:pt idx="297">
                  <c:v>0.87070000000000003</c:v>
                </c:pt>
                <c:pt idx="298">
                  <c:v>0.87160000000000004</c:v>
                </c:pt>
                <c:pt idx="299">
                  <c:v>0.88470000000000004</c:v>
                </c:pt>
                <c:pt idx="300">
                  <c:v>0.88380000000000003</c:v>
                </c:pt>
                <c:pt idx="301">
                  <c:v>0.87519999999999998</c:v>
                </c:pt>
                <c:pt idx="302">
                  <c:v>0.87880000000000003</c:v>
                </c:pt>
                <c:pt idx="303">
                  <c:v>0.877</c:v>
                </c:pt>
                <c:pt idx="304">
                  <c:v>0.87390000000000001</c:v>
                </c:pt>
                <c:pt idx="305">
                  <c:v>0.87929999999999997</c:v>
                </c:pt>
                <c:pt idx="306">
                  <c:v>0.8982</c:v>
                </c:pt>
                <c:pt idx="307">
                  <c:v>0.88780000000000003</c:v>
                </c:pt>
                <c:pt idx="308">
                  <c:v>0.87209999999999999</c:v>
                </c:pt>
                <c:pt idx="309">
                  <c:v>0.88060000000000005</c:v>
                </c:pt>
                <c:pt idx="310">
                  <c:v>0.87839999999999996</c:v>
                </c:pt>
                <c:pt idx="311">
                  <c:v>0.87929999999999997</c:v>
                </c:pt>
                <c:pt idx="312">
                  <c:v>0.88149999999999995</c:v>
                </c:pt>
                <c:pt idx="313">
                  <c:v>0.87790000000000001</c:v>
                </c:pt>
                <c:pt idx="314">
                  <c:v>0.87480000000000002</c:v>
                </c:pt>
                <c:pt idx="315">
                  <c:v>0.87070000000000003</c:v>
                </c:pt>
                <c:pt idx="316">
                  <c:v>0.87519999999999998</c:v>
                </c:pt>
                <c:pt idx="317">
                  <c:v>0.88149999999999995</c:v>
                </c:pt>
                <c:pt idx="318">
                  <c:v>0.88060000000000005</c:v>
                </c:pt>
                <c:pt idx="319">
                  <c:v>0.88560000000000005</c:v>
                </c:pt>
                <c:pt idx="320">
                  <c:v>0.88290000000000002</c:v>
                </c:pt>
                <c:pt idx="321">
                  <c:v>0.88019999999999998</c:v>
                </c:pt>
                <c:pt idx="322">
                  <c:v>0.88739999999999997</c:v>
                </c:pt>
                <c:pt idx="323">
                  <c:v>0.90949999999999998</c:v>
                </c:pt>
                <c:pt idx="324">
                  <c:v>0.88649999999999995</c:v>
                </c:pt>
                <c:pt idx="325">
                  <c:v>0.89500000000000002</c:v>
                </c:pt>
                <c:pt idx="326">
                  <c:v>0.89139999999999997</c:v>
                </c:pt>
                <c:pt idx="327">
                  <c:v>0.87790000000000001</c:v>
                </c:pt>
                <c:pt idx="328">
                  <c:v>0.87970000000000004</c:v>
                </c:pt>
                <c:pt idx="329">
                  <c:v>0.88290000000000002</c:v>
                </c:pt>
                <c:pt idx="330">
                  <c:v>0.88060000000000005</c:v>
                </c:pt>
                <c:pt idx="331">
                  <c:v>0.88149999999999995</c:v>
                </c:pt>
                <c:pt idx="332">
                  <c:v>0.88470000000000004</c:v>
                </c:pt>
                <c:pt idx="333">
                  <c:v>0.88959999999999995</c:v>
                </c:pt>
                <c:pt idx="334">
                  <c:v>0.88649999999999995</c:v>
                </c:pt>
                <c:pt idx="335">
                  <c:v>0.88149999999999995</c:v>
                </c:pt>
                <c:pt idx="336">
                  <c:v>0.90500000000000003</c:v>
                </c:pt>
                <c:pt idx="337">
                  <c:v>0.87790000000000001</c:v>
                </c:pt>
                <c:pt idx="338">
                  <c:v>0.88419999999999999</c:v>
                </c:pt>
                <c:pt idx="339">
                  <c:v>0.92030000000000001</c:v>
                </c:pt>
                <c:pt idx="340">
                  <c:v>0.90359999999999996</c:v>
                </c:pt>
                <c:pt idx="341">
                  <c:v>0.88560000000000005</c:v>
                </c:pt>
                <c:pt idx="342">
                  <c:v>0.89139999999999997</c:v>
                </c:pt>
                <c:pt idx="343">
                  <c:v>0.88600000000000001</c:v>
                </c:pt>
                <c:pt idx="344">
                  <c:v>0.88600000000000001</c:v>
                </c:pt>
                <c:pt idx="345">
                  <c:v>0.90410000000000001</c:v>
                </c:pt>
                <c:pt idx="346">
                  <c:v>0.88870000000000005</c:v>
                </c:pt>
                <c:pt idx="347">
                  <c:v>0.88780000000000003</c:v>
                </c:pt>
                <c:pt idx="348">
                  <c:v>0.88829999999999998</c:v>
                </c:pt>
                <c:pt idx="349">
                  <c:v>0.89100000000000001</c:v>
                </c:pt>
                <c:pt idx="350">
                  <c:v>0.88829999999999998</c:v>
                </c:pt>
                <c:pt idx="351">
                  <c:v>0.88739999999999997</c:v>
                </c:pt>
                <c:pt idx="352">
                  <c:v>0.89459999999999995</c:v>
                </c:pt>
                <c:pt idx="353">
                  <c:v>0.89370000000000005</c:v>
                </c:pt>
                <c:pt idx="354">
                  <c:v>0.90539999999999998</c:v>
                </c:pt>
                <c:pt idx="355">
                  <c:v>0.91890000000000005</c:v>
                </c:pt>
                <c:pt idx="356">
                  <c:v>0.91169999999999995</c:v>
                </c:pt>
                <c:pt idx="357">
                  <c:v>0.89229999999999998</c:v>
                </c:pt>
                <c:pt idx="358">
                  <c:v>0.89410000000000001</c:v>
                </c:pt>
                <c:pt idx="359">
                  <c:v>0.89680000000000004</c:v>
                </c:pt>
                <c:pt idx="360">
                  <c:v>0.89410000000000001</c:v>
                </c:pt>
                <c:pt idx="361">
                  <c:v>0.89319999999999999</c:v>
                </c:pt>
                <c:pt idx="362">
                  <c:v>0.8982</c:v>
                </c:pt>
                <c:pt idx="363">
                  <c:v>0.89859999999999995</c:v>
                </c:pt>
                <c:pt idx="364">
                  <c:v>0.89280000000000004</c:v>
                </c:pt>
                <c:pt idx="365">
                  <c:v>0.90410000000000001</c:v>
                </c:pt>
                <c:pt idx="366">
                  <c:v>0.91439999999999999</c:v>
                </c:pt>
                <c:pt idx="367">
                  <c:v>0.89500000000000002</c:v>
                </c:pt>
                <c:pt idx="368">
                  <c:v>0.8982</c:v>
                </c:pt>
                <c:pt idx="369">
                  <c:v>0.89459999999999995</c:v>
                </c:pt>
                <c:pt idx="370">
                  <c:v>0.90090000000000003</c:v>
                </c:pt>
                <c:pt idx="371">
                  <c:v>0.89949999999999997</c:v>
                </c:pt>
                <c:pt idx="372">
                  <c:v>0.9</c:v>
                </c:pt>
                <c:pt idx="373">
                  <c:v>0.91080000000000005</c:v>
                </c:pt>
                <c:pt idx="374">
                  <c:v>0.89949999999999997</c:v>
                </c:pt>
                <c:pt idx="375">
                  <c:v>0.89859999999999995</c:v>
                </c:pt>
                <c:pt idx="376">
                  <c:v>0.90449999999999997</c:v>
                </c:pt>
                <c:pt idx="377">
                  <c:v>0.89770000000000005</c:v>
                </c:pt>
                <c:pt idx="378">
                  <c:v>0.90180000000000005</c:v>
                </c:pt>
                <c:pt idx="379">
                  <c:v>0.90090000000000003</c:v>
                </c:pt>
                <c:pt idx="380">
                  <c:v>0.89590000000000003</c:v>
                </c:pt>
                <c:pt idx="381">
                  <c:v>0.9032</c:v>
                </c:pt>
                <c:pt idx="382">
                  <c:v>0.90049999999999997</c:v>
                </c:pt>
                <c:pt idx="383">
                  <c:v>0.92249999999999999</c:v>
                </c:pt>
                <c:pt idx="384">
                  <c:v>0.89639999999999997</c:v>
                </c:pt>
                <c:pt idx="385">
                  <c:v>0.90539999999999998</c:v>
                </c:pt>
                <c:pt idx="386">
                  <c:v>0.90449999999999997</c:v>
                </c:pt>
                <c:pt idx="387">
                  <c:v>0.90359999999999996</c:v>
                </c:pt>
                <c:pt idx="388">
                  <c:v>0.90090000000000003</c:v>
                </c:pt>
                <c:pt idx="389">
                  <c:v>0.90090000000000003</c:v>
                </c:pt>
                <c:pt idx="390">
                  <c:v>0.90539999999999998</c:v>
                </c:pt>
                <c:pt idx="391">
                  <c:v>0.9</c:v>
                </c:pt>
                <c:pt idx="392">
                  <c:v>0.90139999999999998</c:v>
                </c:pt>
                <c:pt idx="393">
                  <c:v>0.91080000000000005</c:v>
                </c:pt>
                <c:pt idx="394">
                  <c:v>0.91800000000000004</c:v>
                </c:pt>
                <c:pt idx="395">
                  <c:v>0.8982</c:v>
                </c:pt>
                <c:pt idx="396">
                  <c:v>0.90410000000000001</c:v>
                </c:pt>
                <c:pt idx="397">
                  <c:v>0.90769999999999995</c:v>
                </c:pt>
                <c:pt idx="398">
                  <c:v>0.90500000000000003</c:v>
                </c:pt>
                <c:pt idx="399">
                  <c:v>0.90990000000000004</c:v>
                </c:pt>
                <c:pt idx="400">
                  <c:v>0.90539999999999998</c:v>
                </c:pt>
                <c:pt idx="401">
                  <c:v>0.91759999999999997</c:v>
                </c:pt>
                <c:pt idx="402">
                  <c:v>0.9032</c:v>
                </c:pt>
                <c:pt idx="403">
                  <c:v>0.90449999999999997</c:v>
                </c:pt>
                <c:pt idx="404">
                  <c:v>0.90900000000000003</c:v>
                </c:pt>
                <c:pt idx="405">
                  <c:v>0.90500000000000003</c:v>
                </c:pt>
                <c:pt idx="406">
                  <c:v>0.89949999999999997</c:v>
                </c:pt>
                <c:pt idx="407">
                  <c:v>0.90539999999999998</c:v>
                </c:pt>
                <c:pt idx="408">
                  <c:v>0.90990000000000004</c:v>
                </c:pt>
                <c:pt idx="409">
                  <c:v>0.91800000000000004</c:v>
                </c:pt>
                <c:pt idx="410">
                  <c:v>0.90539999999999998</c:v>
                </c:pt>
                <c:pt idx="411">
                  <c:v>0.9032</c:v>
                </c:pt>
                <c:pt idx="412">
                  <c:v>0.9194</c:v>
                </c:pt>
                <c:pt idx="413">
                  <c:v>0.90900000000000003</c:v>
                </c:pt>
                <c:pt idx="414">
                  <c:v>0.91349999999999998</c:v>
                </c:pt>
                <c:pt idx="415">
                  <c:v>0.92969999999999997</c:v>
                </c:pt>
                <c:pt idx="416">
                  <c:v>0.90539999999999998</c:v>
                </c:pt>
                <c:pt idx="417">
                  <c:v>0.90539999999999998</c:v>
                </c:pt>
                <c:pt idx="418">
                  <c:v>0.91439999999999999</c:v>
                </c:pt>
                <c:pt idx="419">
                  <c:v>0.90810000000000002</c:v>
                </c:pt>
                <c:pt idx="420">
                  <c:v>0.91579999999999995</c:v>
                </c:pt>
                <c:pt idx="421">
                  <c:v>0.91080000000000005</c:v>
                </c:pt>
                <c:pt idx="422">
                  <c:v>0.92159999999999997</c:v>
                </c:pt>
                <c:pt idx="423">
                  <c:v>0.91220000000000001</c:v>
                </c:pt>
                <c:pt idx="424">
                  <c:v>0.91169999999999995</c:v>
                </c:pt>
                <c:pt idx="425">
                  <c:v>0.92930000000000001</c:v>
                </c:pt>
                <c:pt idx="426">
                  <c:v>0.91169999999999995</c:v>
                </c:pt>
                <c:pt idx="427">
                  <c:v>0.9153</c:v>
                </c:pt>
                <c:pt idx="428">
                  <c:v>0.91890000000000005</c:v>
                </c:pt>
                <c:pt idx="429">
                  <c:v>0.91579999999999995</c:v>
                </c:pt>
                <c:pt idx="430">
                  <c:v>0.92159999999999997</c:v>
                </c:pt>
                <c:pt idx="431">
                  <c:v>0.91310000000000002</c:v>
                </c:pt>
                <c:pt idx="432">
                  <c:v>0.91169999999999995</c:v>
                </c:pt>
                <c:pt idx="433">
                  <c:v>0.90900000000000003</c:v>
                </c:pt>
                <c:pt idx="434">
                  <c:v>0.91710000000000003</c:v>
                </c:pt>
                <c:pt idx="435">
                  <c:v>0.91349999999999998</c:v>
                </c:pt>
                <c:pt idx="436">
                  <c:v>0.91710000000000003</c:v>
                </c:pt>
                <c:pt idx="437">
                  <c:v>0.91490000000000005</c:v>
                </c:pt>
                <c:pt idx="438">
                  <c:v>0.91669999999999996</c:v>
                </c:pt>
                <c:pt idx="439">
                  <c:v>0.91400000000000003</c:v>
                </c:pt>
                <c:pt idx="440">
                  <c:v>0.91890000000000005</c:v>
                </c:pt>
                <c:pt idx="441">
                  <c:v>0.91849999999999998</c:v>
                </c:pt>
                <c:pt idx="442">
                  <c:v>0.91579999999999995</c:v>
                </c:pt>
                <c:pt idx="443">
                  <c:v>0.92249999999999999</c:v>
                </c:pt>
                <c:pt idx="444">
                  <c:v>0.92069999999999996</c:v>
                </c:pt>
                <c:pt idx="445">
                  <c:v>0.91759999999999997</c:v>
                </c:pt>
                <c:pt idx="446">
                  <c:v>0.91080000000000005</c:v>
                </c:pt>
                <c:pt idx="447">
                  <c:v>0.91310000000000002</c:v>
                </c:pt>
                <c:pt idx="448">
                  <c:v>0.91310000000000002</c:v>
                </c:pt>
                <c:pt idx="449">
                  <c:v>0.91620000000000001</c:v>
                </c:pt>
                <c:pt idx="450">
                  <c:v>0.92030000000000001</c:v>
                </c:pt>
                <c:pt idx="451">
                  <c:v>0.92030000000000001</c:v>
                </c:pt>
                <c:pt idx="452">
                  <c:v>0.92030000000000001</c:v>
                </c:pt>
                <c:pt idx="453">
                  <c:v>0.92479999999999996</c:v>
                </c:pt>
                <c:pt idx="454">
                  <c:v>0.91759999999999997</c:v>
                </c:pt>
                <c:pt idx="455">
                  <c:v>0.92300000000000004</c:v>
                </c:pt>
                <c:pt idx="456">
                  <c:v>0.91710000000000003</c:v>
                </c:pt>
                <c:pt idx="457">
                  <c:v>0.92300000000000004</c:v>
                </c:pt>
                <c:pt idx="458">
                  <c:v>0.91800000000000004</c:v>
                </c:pt>
                <c:pt idx="459">
                  <c:v>0.92120000000000002</c:v>
                </c:pt>
                <c:pt idx="460">
                  <c:v>0.9234</c:v>
                </c:pt>
                <c:pt idx="461">
                  <c:v>0.92210000000000003</c:v>
                </c:pt>
                <c:pt idx="462">
                  <c:v>0.93420000000000003</c:v>
                </c:pt>
                <c:pt idx="463">
                  <c:v>0.9234</c:v>
                </c:pt>
                <c:pt idx="464">
                  <c:v>0.92159999999999997</c:v>
                </c:pt>
                <c:pt idx="465">
                  <c:v>0.92120000000000002</c:v>
                </c:pt>
                <c:pt idx="466">
                  <c:v>0.92030000000000001</c:v>
                </c:pt>
                <c:pt idx="467">
                  <c:v>0.91849999999999998</c:v>
                </c:pt>
                <c:pt idx="468">
                  <c:v>0.9234</c:v>
                </c:pt>
                <c:pt idx="469">
                  <c:v>0.91979999999999995</c:v>
                </c:pt>
                <c:pt idx="470">
                  <c:v>0.91579999999999995</c:v>
                </c:pt>
                <c:pt idx="471">
                  <c:v>0.9194</c:v>
                </c:pt>
                <c:pt idx="472">
                  <c:v>0.92030000000000001</c:v>
                </c:pt>
                <c:pt idx="473">
                  <c:v>0.92030000000000001</c:v>
                </c:pt>
                <c:pt idx="474">
                  <c:v>0.93420000000000003</c:v>
                </c:pt>
                <c:pt idx="475">
                  <c:v>0.93059999999999998</c:v>
                </c:pt>
                <c:pt idx="476">
                  <c:v>0.92520000000000002</c:v>
                </c:pt>
                <c:pt idx="477">
                  <c:v>0.92749999999999999</c:v>
                </c:pt>
                <c:pt idx="478">
                  <c:v>0.92659999999999998</c:v>
                </c:pt>
                <c:pt idx="479">
                  <c:v>0.92300000000000004</c:v>
                </c:pt>
                <c:pt idx="480">
                  <c:v>0.92430000000000001</c:v>
                </c:pt>
                <c:pt idx="481">
                  <c:v>0.92520000000000002</c:v>
                </c:pt>
                <c:pt idx="482">
                  <c:v>0.92249999999999999</c:v>
                </c:pt>
                <c:pt idx="483">
                  <c:v>0.92569999999999997</c:v>
                </c:pt>
                <c:pt idx="484">
                  <c:v>0.92300000000000004</c:v>
                </c:pt>
                <c:pt idx="485">
                  <c:v>0.92569999999999997</c:v>
                </c:pt>
                <c:pt idx="486">
                  <c:v>0.93020000000000003</c:v>
                </c:pt>
                <c:pt idx="487">
                  <c:v>0.92300000000000004</c:v>
                </c:pt>
                <c:pt idx="488">
                  <c:v>0.92390000000000005</c:v>
                </c:pt>
                <c:pt idx="489">
                  <c:v>0.92300000000000004</c:v>
                </c:pt>
                <c:pt idx="490">
                  <c:v>0.93330000000000002</c:v>
                </c:pt>
                <c:pt idx="491">
                  <c:v>0.91890000000000005</c:v>
                </c:pt>
                <c:pt idx="492">
                  <c:v>0.91710000000000003</c:v>
                </c:pt>
                <c:pt idx="493">
                  <c:v>0.92030000000000001</c:v>
                </c:pt>
                <c:pt idx="494">
                  <c:v>0.91979999999999995</c:v>
                </c:pt>
                <c:pt idx="495">
                  <c:v>0.92700000000000005</c:v>
                </c:pt>
                <c:pt idx="496">
                  <c:v>0.92300000000000004</c:v>
                </c:pt>
                <c:pt idx="497">
                  <c:v>0.92300000000000004</c:v>
                </c:pt>
                <c:pt idx="498">
                  <c:v>0.92520000000000002</c:v>
                </c:pt>
                <c:pt idx="499">
                  <c:v>0.92610000000000003</c:v>
                </c:pt>
                <c:pt idx="500">
                  <c:v>0.92659999999999998</c:v>
                </c:pt>
                <c:pt idx="501">
                  <c:v>0.92749999999999999</c:v>
                </c:pt>
                <c:pt idx="502">
                  <c:v>0.93149999999999999</c:v>
                </c:pt>
                <c:pt idx="503">
                  <c:v>0.92569999999999997</c:v>
                </c:pt>
                <c:pt idx="504">
                  <c:v>0.92789999999999995</c:v>
                </c:pt>
                <c:pt idx="505">
                  <c:v>0.92969999999999997</c:v>
                </c:pt>
                <c:pt idx="506">
                  <c:v>0.92430000000000001</c:v>
                </c:pt>
                <c:pt idx="507">
                  <c:v>0.92569999999999997</c:v>
                </c:pt>
                <c:pt idx="508">
                  <c:v>0.92789999999999995</c:v>
                </c:pt>
                <c:pt idx="509">
                  <c:v>0.92749999999999999</c:v>
                </c:pt>
                <c:pt idx="510">
                  <c:v>0.93020000000000003</c:v>
                </c:pt>
                <c:pt idx="511">
                  <c:v>0.92700000000000005</c:v>
                </c:pt>
                <c:pt idx="512">
                  <c:v>0.93020000000000003</c:v>
                </c:pt>
                <c:pt idx="513">
                  <c:v>0.93510000000000004</c:v>
                </c:pt>
                <c:pt idx="514">
                  <c:v>0.93240000000000001</c:v>
                </c:pt>
                <c:pt idx="515">
                  <c:v>0.93379999999999996</c:v>
                </c:pt>
                <c:pt idx="516">
                  <c:v>0.93240000000000001</c:v>
                </c:pt>
                <c:pt idx="517">
                  <c:v>0.92520000000000002</c:v>
                </c:pt>
                <c:pt idx="518">
                  <c:v>0.92879999999999996</c:v>
                </c:pt>
                <c:pt idx="519">
                  <c:v>0.9284</c:v>
                </c:pt>
                <c:pt idx="520">
                  <c:v>0.93510000000000004</c:v>
                </c:pt>
                <c:pt idx="521">
                  <c:v>0.93559999999999999</c:v>
                </c:pt>
                <c:pt idx="522">
                  <c:v>0.93510000000000004</c:v>
                </c:pt>
                <c:pt idx="523">
                  <c:v>0.93110000000000004</c:v>
                </c:pt>
                <c:pt idx="524">
                  <c:v>0.93379999999999996</c:v>
                </c:pt>
                <c:pt idx="525">
                  <c:v>0.93510000000000004</c:v>
                </c:pt>
                <c:pt idx="526">
                  <c:v>0.94410000000000005</c:v>
                </c:pt>
                <c:pt idx="527">
                  <c:v>0.93420000000000003</c:v>
                </c:pt>
                <c:pt idx="528">
                  <c:v>0.9365</c:v>
                </c:pt>
                <c:pt idx="529">
                  <c:v>0.94189999999999996</c:v>
                </c:pt>
                <c:pt idx="530">
                  <c:v>0.93200000000000005</c:v>
                </c:pt>
                <c:pt idx="531">
                  <c:v>0.93149999999999999</c:v>
                </c:pt>
                <c:pt idx="532">
                  <c:v>0.93869999999999998</c:v>
                </c:pt>
                <c:pt idx="533">
                  <c:v>0.92749999999999999</c:v>
                </c:pt>
                <c:pt idx="534">
                  <c:v>0.93149999999999999</c:v>
                </c:pt>
                <c:pt idx="535">
                  <c:v>0.93920000000000003</c:v>
                </c:pt>
                <c:pt idx="536">
                  <c:v>0.93289999999999995</c:v>
                </c:pt>
                <c:pt idx="537">
                  <c:v>0.93379999999999996</c:v>
                </c:pt>
                <c:pt idx="538">
                  <c:v>0.93469999999999998</c:v>
                </c:pt>
                <c:pt idx="539">
                  <c:v>0.93379999999999996</c:v>
                </c:pt>
                <c:pt idx="540">
                  <c:v>0.93920000000000003</c:v>
                </c:pt>
                <c:pt idx="541">
                  <c:v>0.93559999999999999</c:v>
                </c:pt>
                <c:pt idx="542">
                  <c:v>0.93289999999999995</c:v>
                </c:pt>
                <c:pt idx="543">
                  <c:v>0.93869999999999998</c:v>
                </c:pt>
                <c:pt idx="544">
                  <c:v>0.93600000000000005</c:v>
                </c:pt>
                <c:pt idx="545">
                  <c:v>0.93289999999999995</c:v>
                </c:pt>
                <c:pt idx="546">
                  <c:v>0.93200000000000005</c:v>
                </c:pt>
                <c:pt idx="547">
                  <c:v>0.93379999999999996</c:v>
                </c:pt>
                <c:pt idx="548">
                  <c:v>0.9365</c:v>
                </c:pt>
                <c:pt idx="549">
                  <c:v>0.93920000000000003</c:v>
                </c:pt>
                <c:pt idx="550">
                  <c:v>0.93379999999999996</c:v>
                </c:pt>
                <c:pt idx="551">
                  <c:v>0.9365</c:v>
                </c:pt>
                <c:pt idx="552">
                  <c:v>0.93740000000000001</c:v>
                </c:pt>
                <c:pt idx="553">
                  <c:v>0.9365</c:v>
                </c:pt>
                <c:pt idx="554">
                  <c:v>0.93830000000000002</c:v>
                </c:pt>
                <c:pt idx="555">
                  <c:v>0.93379999999999996</c:v>
                </c:pt>
                <c:pt idx="556">
                  <c:v>0.93779999999999997</c:v>
                </c:pt>
                <c:pt idx="557">
                  <c:v>0.93600000000000005</c:v>
                </c:pt>
                <c:pt idx="558">
                  <c:v>0.93830000000000002</c:v>
                </c:pt>
                <c:pt idx="559">
                  <c:v>0.93420000000000003</c:v>
                </c:pt>
                <c:pt idx="560">
                  <c:v>0.93830000000000002</c:v>
                </c:pt>
                <c:pt idx="561">
                  <c:v>0.93420000000000003</c:v>
                </c:pt>
                <c:pt idx="562">
                  <c:v>0.93200000000000005</c:v>
                </c:pt>
                <c:pt idx="563">
                  <c:v>0.93830000000000002</c:v>
                </c:pt>
                <c:pt idx="564">
                  <c:v>0.93689999999999996</c:v>
                </c:pt>
                <c:pt idx="565">
                  <c:v>0.94320000000000004</c:v>
                </c:pt>
                <c:pt idx="566">
                  <c:v>0.94099999999999995</c:v>
                </c:pt>
                <c:pt idx="567">
                  <c:v>0.93830000000000002</c:v>
                </c:pt>
                <c:pt idx="568">
                  <c:v>0.93289999999999995</c:v>
                </c:pt>
                <c:pt idx="569">
                  <c:v>0.94140000000000001</c:v>
                </c:pt>
                <c:pt idx="570">
                  <c:v>0.93559999999999999</c:v>
                </c:pt>
                <c:pt idx="571">
                  <c:v>0.94140000000000001</c:v>
                </c:pt>
                <c:pt idx="572">
                  <c:v>0.94010000000000005</c:v>
                </c:pt>
                <c:pt idx="573">
                  <c:v>0.93689999999999996</c:v>
                </c:pt>
                <c:pt idx="574">
                  <c:v>0.93740000000000001</c:v>
                </c:pt>
                <c:pt idx="575">
                  <c:v>0.93779999999999997</c:v>
                </c:pt>
                <c:pt idx="576">
                  <c:v>0.93959999999999999</c:v>
                </c:pt>
                <c:pt idx="577">
                  <c:v>0.93830000000000002</c:v>
                </c:pt>
                <c:pt idx="578">
                  <c:v>0.94140000000000001</c:v>
                </c:pt>
                <c:pt idx="579">
                  <c:v>0.93830000000000002</c:v>
                </c:pt>
                <c:pt idx="580">
                  <c:v>0.94320000000000004</c:v>
                </c:pt>
                <c:pt idx="581">
                  <c:v>0.9405</c:v>
                </c:pt>
                <c:pt idx="582">
                  <c:v>0.9365</c:v>
                </c:pt>
                <c:pt idx="583">
                  <c:v>0.95</c:v>
                </c:pt>
                <c:pt idx="584">
                  <c:v>0.93830000000000002</c:v>
                </c:pt>
                <c:pt idx="585">
                  <c:v>0.9405</c:v>
                </c:pt>
                <c:pt idx="586">
                  <c:v>0.93600000000000005</c:v>
                </c:pt>
                <c:pt idx="587">
                  <c:v>0.93869999999999998</c:v>
                </c:pt>
                <c:pt idx="588">
                  <c:v>0.94410000000000005</c:v>
                </c:pt>
                <c:pt idx="589">
                  <c:v>0.9446</c:v>
                </c:pt>
                <c:pt idx="590">
                  <c:v>0.94010000000000005</c:v>
                </c:pt>
                <c:pt idx="591">
                  <c:v>0.9405</c:v>
                </c:pt>
                <c:pt idx="592">
                  <c:v>0.94410000000000005</c:v>
                </c:pt>
                <c:pt idx="593">
                  <c:v>0.94279999999999997</c:v>
                </c:pt>
                <c:pt idx="594">
                  <c:v>0.94010000000000005</c:v>
                </c:pt>
                <c:pt idx="595">
                  <c:v>0.93920000000000003</c:v>
                </c:pt>
                <c:pt idx="596">
                  <c:v>0.94320000000000004</c:v>
                </c:pt>
                <c:pt idx="597">
                  <c:v>0.94279999999999997</c:v>
                </c:pt>
                <c:pt idx="598">
                  <c:v>0.94410000000000005</c:v>
                </c:pt>
                <c:pt idx="599">
                  <c:v>0.94279999999999997</c:v>
                </c:pt>
                <c:pt idx="600">
                  <c:v>0.94279999999999997</c:v>
                </c:pt>
                <c:pt idx="601">
                  <c:v>0.94140000000000001</c:v>
                </c:pt>
                <c:pt idx="602">
                  <c:v>0.93959999999999999</c:v>
                </c:pt>
                <c:pt idx="603">
                  <c:v>0.93740000000000001</c:v>
                </c:pt>
                <c:pt idx="604">
                  <c:v>0.94640000000000002</c:v>
                </c:pt>
                <c:pt idx="605">
                  <c:v>0.94410000000000005</c:v>
                </c:pt>
                <c:pt idx="606">
                  <c:v>0.94140000000000001</c:v>
                </c:pt>
                <c:pt idx="607">
                  <c:v>0.94589999999999996</c:v>
                </c:pt>
                <c:pt idx="608">
                  <c:v>0.94230000000000003</c:v>
                </c:pt>
                <c:pt idx="609">
                  <c:v>0.94730000000000003</c:v>
                </c:pt>
                <c:pt idx="610">
                  <c:v>0.94099999999999995</c:v>
                </c:pt>
                <c:pt idx="611">
                  <c:v>0.94769999999999999</c:v>
                </c:pt>
                <c:pt idx="612">
                  <c:v>0.94499999999999995</c:v>
                </c:pt>
                <c:pt idx="613">
                  <c:v>0.9446</c:v>
                </c:pt>
                <c:pt idx="614">
                  <c:v>0.94279999999999997</c:v>
                </c:pt>
                <c:pt idx="615">
                  <c:v>0.94279999999999997</c:v>
                </c:pt>
                <c:pt idx="616">
                  <c:v>0.94279999999999997</c:v>
                </c:pt>
                <c:pt idx="617">
                  <c:v>0.94640000000000002</c:v>
                </c:pt>
                <c:pt idx="618">
                  <c:v>0.94320000000000004</c:v>
                </c:pt>
                <c:pt idx="619">
                  <c:v>0.94910000000000005</c:v>
                </c:pt>
                <c:pt idx="620">
                  <c:v>0.94550000000000001</c:v>
                </c:pt>
                <c:pt idx="621">
                  <c:v>0.94640000000000002</c:v>
                </c:pt>
                <c:pt idx="622">
                  <c:v>0.94499999999999995</c:v>
                </c:pt>
                <c:pt idx="623">
                  <c:v>0.9446</c:v>
                </c:pt>
                <c:pt idx="624">
                  <c:v>0.94230000000000003</c:v>
                </c:pt>
                <c:pt idx="625">
                  <c:v>0.95089999999999997</c:v>
                </c:pt>
                <c:pt idx="626">
                  <c:v>0.9486</c:v>
                </c:pt>
                <c:pt idx="627">
                  <c:v>0.94730000000000003</c:v>
                </c:pt>
                <c:pt idx="628">
                  <c:v>0.95</c:v>
                </c:pt>
                <c:pt idx="629">
                  <c:v>0.94320000000000004</c:v>
                </c:pt>
                <c:pt idx="630">
                  <c:v>0.94410000000000005</c:v>
                </c:pt>
                <c:pt idx="631">
                  <c:v>0.9405</c:v>
                </c:pt>
                <c:pt idx="632">
                  <c:v>0.9486</c:v>
                </c:pt>
                <c:pt idx="633">
                  <c:v>0.94910000000000005</c:v>
                </c:pt>
                <c:pt idx="634">
                  <c:v>0.9446</c:v>
                </c:pt>
                <c:pt idx="635">
                  <c:v>0.9486</c:v>
                </c:pt>
                <c:pt idx="636">
                  <c:v>0.94550000000000001</c:v>
                </c:pt>
                <c:pt idx="637">
                  <c:v>0.94640000000000002</c:v>
                </c:pt>
                <c:pt idx="638">
                  <c:v>0.94769999999999999</c:v>
                </c:pt>
                <c:pt idx="639">
                  <c:v>0.9446</c:v>
                </c:pt>
                <c:pt idx="640">
                  <c:v>0.94279999999999997</c:v>
                </c:pt>
                <c:pt idx="641">
                  <c:v>0.94910000000000005</c:v>
                </c:pt>
                <c:pt idx="642">
                  <c:v>0.94910000000000005</c:v>
                </c:pt>
                <c:pt idx="643">
                  <c:v>0.94910000000000005</c:v>
                </c:pt>
                <c:pt idx="644">
                  <c:v>0.94820000000000004</c:v>
                </c:pt>
                <c:pt idx="645">
                  <c:v>0.95230000000000004</c:v>
                </c:pt>
                <c:pt idx="646">
                  <c:v>0.94499999999999995</c:v>
                </c:pt>
                <c:pt idx="647">
                  <c:v>0.9486</c:v>
                </c:pt>
                <c:pt idx="648">
                  <c:v>0.9446</c:v>
                </c:pt>
                <c:pt idx="649">
                  <c:v>0.94679999999999997</c:v>
                </c:pt>
                <c:pt idx="650">
                  <c:v>0.95</c:v>
                </c:pt>
                <c:pt idx="651">
                  <c:v>0.95540000000000003</c:v>
                </c:pt>
                <c:pt idx="652">
                  <c:v>0.95050000000000001</c:v>
                </c:pt>
                <c:pt idx="653">
                  <c:v>0.95409999999999995</c:v>
                </c:pt>
                <c:pt idx="654">
                  <c:v>0.95089999999999997</c:v>
                </c:pt>
                <c:pt idx="655">
                  <c:v>0.95230000000000004</c:v>
                </c:pt>
                <c:pt idx="656">
                  <c:v>0.94950000000000001</c:v>
                </c:pt>
                <c:pt idx="657">
                  <c:v>0.95089999999999997</c:v>
                </c:pt>
                <c:pt idx="658">
                  <c:v>0.94769999999999999</c:v>
                </c:pt>
                <c:pt idx="659">
                  <c:v>0.95179999999999998</c:v>
                </c:pt>
                <c:pt idx="660">
                  <c:v>0.95269999999999999</c:v>
                </c:pt>
                <c:pt idx="661">
                  <c:v>0.95</c:v>
                </c:pt>
                <c:pt idx="662">
                  <c:v>0.9536</c:v>
                </c:pt>
                <c:pt idx="663">
                  <c:v>0.95989999999999998</c:v>
                </c:pt>
                <c:pt idx="664">
                  <c:v>0.94910000000000005</c:v>
                </c:pt>
                <c:pt idx="665">
                  <c:v>0.95140000000000002</c:v>
                </c:pt>
                <c:pt idx="666">
                  <c:v>0.95179999999999998</c:v>
                </c:pt>
                <c:pt idx="667">
                  <c:v>0.94950000000000001</c:v>
                </c:pt>
                <c:pt idx="668">
                  <c:v>0.95050000000000001</c:v>
                </c:pt>
                <c:pt idx="669">
                  <c:v>0.95450000000000002</c:v>
                </c:pt>
                <c:pt idx="670">
                  <c:v>0.95</c:v>
                </c:pt>
                <c:pt idx="671">
                  <c:v>0.9536</c:v>
                </c:pt>
                <c:pt idx="672">
                  <c:v>0.95450000000000002</c:v>
                </c:pt>
                <c:pt idx="673">
                  <c:v>0.94679999999999997</c:v>
                </c:pt>
                <c:pt idx="674">
                  <c:v>0.95230000000000004</c:v>
                </c:pt>
                <c:pt idx="675">
                  <c:v>0.95320000000000005</c:v>
                </c:pt>
                <c:pt idx="676">
                  <c:v>0.95320000000000005</c:v>
                </c:pt>
                <c:pt idx="677">
                  <c:v>0.95179999999999998</c:v>
                </c:pt>
                <c:pt idx="678">
                  <c:v>0.95050000000000001</c:v>
                </c:pt>
                <c:pt idx="679">
                  <c:v>0.95409999999999995</c:v>
                </c:pt>
                <c:pt idx="680">
                  <c:v>0.95320000000000005</c:v>
                </c:pt>
                <c:pt idx="681">
                  <c:v>0.95589999999999997</c:v>
                </c:pt>
                <c:pt idx="682">
                  <c:v>0.95450000000000002</c:v>
                </c:pt>
                <c:pt idx="683">
                  <c:v>0.95450000000000002</c:v>
                </c:pt>
                <c:pt idx="684">
                  <c:v>0.9536</c:v>
                </c:pt>
                <c:pt idx="685">
                  <c:v>0.95589999999999997</c:v>
                </c:pt>
                <c:pt idx="686">
                  <c:v>0.95679999999999998</c:v>
                </c:pt>
                <c:pt idx="687">
                  <c:v>0.95540000000000003</c:v>
                </c:pt>
                <c:pt idx="688">
                  <c:v>0.95679999999999998</c:v>
                </c:pt>
                <c:pt idx="689">
                  <c:v>0.9536</c:v>
                </c:pt>
                <c:pt idx="690">
                  <c:v>0.95409999999999995</c:v>
                </c:pt>
                <c:pt idx="691">
                  <c:v>0.9577</c:v>
                </c:pt>
                <c:pt idx="692">
                  <c:v>0.95320000000000005</c:v>
                </c:pt>
                <c:pt idx="693">
                  <c:v>0.95950000000000002</c:v>
                </c:pt>
                <c:pt idx="694">
                  <c:v>0.95899999999999996</c:v>
                </c:pt>
                <c:pt idx="695">
                  <c:v>0.95679999999999998</c:v>
                </c:pt>
                <c:pt idx="696">
                  <c:v>0.95989999999999998</c:v>
                </c:pt>
                <c:pt idx="697">
                  <c:v>0.95499999999999996</c:v>
                </c:pt>
                <c:pt idx="698">
                  <c:v>0.9617</c:v>
                </c:pt>
                <c:pt idx="699">
                  <c:v>0.95860000000000001</c:v>
                </c:pt>
                <c:pt idx="700">
                  <c:v>0.95860000000000001</c:v>
                </c:pt>
                <c:pt idx="701">
                  <c:v>0.9617</c:v>
                </c:pt>
                <c:pt idx="702">
                  <c:v>0.95589999999999997</c:v>
                </c:pt>
                <c:pt idx="703">
                  <c:v>0.95679999999999998</c:v>
                </c:pt>
                <c:pt idx="704">
                  <c:v>0.95540000000000003</c:v>
                </c:pt>
                <c:pt idx="705">
                  <c:v>0.95950000000000002</c:v>
                </c:pt>
                <c:pt idx="706">
                  <c:v>0.95679999999999998</c:v>
                </c:pt>
                <c:pt idx="707">
                  <c:v>0.96399999999999997</c:v>
                </c:pt>
                <c:pt idx="708">
                  <c:v>0.95630000000000004</c:v>
                </c:pt>
                <c:pt idx="709">
                  <c:v>0.95989999999999998</c:v>
                </c:pt>
                <c:pt idx="710">
                  <c:v>0.96079999999999999</c:v>
                </c:pt>
                <c:pt idx="711">
                  <c:v>0.96130000000000004</c:v>
                </c:pt>
                <c:pt idx="712">
                  <c:v>0.95679999999999998</c:v>
                </c:pt>
                <c:pt idx="713">
                  <c:v>0.95899999999999996</c:v>
                </c:pt>
                <c:pt idx="714">
                  <c:v>0.96040000000000003</c:v>
                </c:pt>
                <c:pt idx="715">
                  <c:v>0.95950000000000002</c:v>
                </c:pt>
                <c:pt idx="716">
                  <c:v>0.96399999999999997</c:v>
                </c:pt>
                <c:pt idx="717">
                  <c:v>0.95899999999999996</c:v>
                </c:pt>
                <c:pt idx="718">
                  <c:v>0.95679999999999998</c:v>
                </c:pt>
                <c:pt idx="719">
                  <c:v>0.96530000000000005</c:v>
                </c:pt>
                <c:pt idx="720">
                  <c:v>0.95809999999999995</c:v>
                </c:pt>
                <c:pt idx="721">
                  <c:v>0.9577</c:v>
                </c:pt>
                <c:pt idx="722">
                  <c:v>0.96079999999999999</c:v>
                </c:pt>
                <c:pt idx="723">
                  <c:v>0.95860000000000001</c:v>
                </c:pt>
                <c:pt idx="724">
                  <c:v>0.95540000000000003</c:v>
                </c:pt>
                <c:pt idx="725">
                  <c:v>0.95950000000000002</c:v>
                </c:pt>
                <c:pt idx="726">
                  <c:v>0.96079999999999999</c:v>
                </c:pt>
                <c:pt idx="727">
                  <c:v>0.95989999999999998</c:v>
                </c:pt>
                <c:pt idx="728">
                  <c:v>0.96350000000000002</c:v>
                </c:pt>
                <c:pt idx="729">
                  <c:v>0.96350000000000002</c:v>
                </c:pt>
                <c:pt idx="730">
                  <c:v>0.95630000000000004</c:v>
                </c:pt>
                <c:pt idx="731">
                  <c:v>0.96079999999999999</c:v>
                </c:pt>
                <c:pt idx="732">
                  <c:v>0.95950000000000002</c:v>
                </c:pt>
                <c:pt idx="733">
                  <c:v>0.95809999999999995</c:v>
                </c:pt>
                <c:pt idx="734">
                  <c:v>0.96399999999999997</c:v>
                </c:pt>
                <c:pt idx="735">
                  <c:v>0.96220000000000006</c:v>
                </c:pt>
                <c:pt idx="736">
                  <c:v>0.95899999999999996</c:v>
                </c:pt>
                <c:pt idx="737">
                  <c:v>0.96399999999999997</c:v>
                </c:pt>
                <c:pt idx="738">
                  <c:v>0.96220000000000006</c:v>
                </c:pt>
                <c:pt idx="739">
                  <c:v>0.9617</c:v>
                </c:pt>
                <c:pt idx="740">
                  <c:v>0.96130000000000004</c:v>
                </c:pt>
                <c:pt idx="741">
                  <c:v>0.95989999999999998</c:v>
                </c:pt>
                <c:pt idx="742">
                  <c:v>0.9617</c:v>
                </c:pt>
                <c:pt idx="743">
                  <c:v>0.96530000000000005</c:v>
                </c:pt>
                <c:pt idx="744">
                  <c:v>0.9617</c:v>
                </c:pt>
                <c:pt idx="745">
                  <c:v>0.96220000000000006</c:v>
                </c:pt>
                <c:pt idx="746">
                  <c:v>0.96220000000000006</c:v>
                </c:pt>
                <c:pt idx="747">
                  <c:v>0.96079999999999999</c:v>
                </c:pt>
                <c:pt idx="748">
                  <c:v>0.96220000000000006</c:v>
                </c:pt>
                <c:pt idx="749">
                  <c:v>0.96079999999999999</c:v>
                </c:pt>
                <c:pt idx="750">
                  <c:v>0.96489999999999998</c:v>
                </c:pt>
                <c:pt idx="751">
                  <c:v>0.96260000000000001</c:v>
                </c:pt>
                <c:pt idx="752">
                  <c:v>0.96440000000000003</c:v>
                </c:pt>
                <c:pt idx="753">
                  <c:v>0.96530000000000005</c:v>
                </c:pt>
                <c:pt idx="754">
                  <c:v>0.96130000000000004</c:v>
                </c:pt>
                <c:pt idx="755">
                  <c:v>0.96440000000000003</c:v>
                </c:pt>
                <c:pt idx="756">
                  <c:v>0.96579999999999999</c:v>
                </c:pt>
                <c:pt idx="757">
                  <c:v>0.96130000000000004</c:v>
                </c:pt>
                <c:pt idx="758">
                  <c:v>0.96799999999999997</c:v>
                </c:pt>
                <c:pt idx="759">
                  <c:v>0.96619999999999995</c:v>
                </c:pt>
                <c:pt idx="760">
                  <c:v>0.96260000000000001</c:v>
                </c:pt>
                <c:pt idx="761">
                  <c:v>0.9617</c:v>
                </c:pt>
                <c:pt idx="762">
                  <c:v>0.96440000000000003</c:v>
                </c:pt>
                <c:pt idx="763">
                  <c:v>0.96220000000000006</c:v>
                </c:pt>
                <c:pt idx="764">
                  <c:v>0.96440000000000003</c:v>
                </c:pt>
                <c:pt idx="765">
                  <c:v>0.95809999999999995</c:v>
                </c:pt>
                <c:pt idx="766">
                  <c:v>0.96489999999999998</c:v>
                </c:pt>
                <c:pt idx="767">
                  <c:v>0.96489999999999998</c:v>
                </c:pt>
                <c:pt idx="768">
                  <c:v>0.96489999999999998</c:v>
                </c:pt>
                <c:pt idx="769">
                  <c:v>0.96579999999999999</c:v>
                </c:pt>
                <c:pt idx="770">
                  <c:v>0.96440000000000003</c:v>
                </c:pt>
                <c:pt idx="771">
                  <c:v>0.96350000000000002</c:v>
                </c:pt>
                <c:pt idx="772">
                  <c:v>0.96350000000000002</c:v>
                </c:pt>
                <c:pt idx="773">
                  <c:v>0.96220000000000006</c:v>
                </c:pt>
                <c:pt idx="774">
                  <c:v>0.96799999999999997</c:v>
                </c:pt>
                <c:pt idx="775">
                  <c:v>0.96579999999999999</c:v>
                </c:pt>
                <c:pt idx="776">
                  <c:v>0.96940000000000004</c:v>
                </c:pt>
                <c:pt idx="777">
                  <c:v>0.9667</c:v>
                </c:pt>
                <c:pt idx="778">
                  <c:v>0.96709999999999996</c:v>
                </c:pt>
                <c:pt idx="779">
                  <c:v>0.96709999999999996</c:v>
                </c:pt>
                <c:pt idx="780">
                  <c:v>0.96220000000000006</c:v>
                </c:pt>
                <c:pt idx="781">
                  <c:v>0.96619999999999995</c:v>
                </c:pt>
                <c:pt idx="782">
                  <c:v>0.9617</c:v>
                </c:pt>
                <c:pt idx="783">
                  <c:v>0.96440000000000003</c:v>
                </c:pt>
                <c:pt idx="784">
                  <c:v>0.96850000000000003</c:v>
                </c:pt>
                <c:pt idx="785">
                  <c:v>0.96709999999999996</c:v>
                </c:pt>
                <c:pt idx="786">
                  <c:v>0.96619999999999995</c:v>
                </c:pt>
                <c:pt idx="787">
                  <c:v>0.9667</c:v>
                </c:pt>
                <c:pt idx="788">
                  <c:v>0.96489999999999998</c:v>
                </c:pt>
                <c:pt idx="789">
                  <c:v>0.96850000000000003</c:v>
                </c:pt>
                <c:pt idx="790">
                  <c:v>0.96130000000000004</c:v>
                </c:pt>
                <c:pt idx="791">
                  <c:v>0.96530000000000005</c:v>
                </c:pt>
                <c:pt idx="792">
                  <c:v>0.9667</c:v>
                </c:pt>
                <c:pt idx="793">
                  <c:v>0.96619999999999995</c:v>
                </c:pt>
                <c:pt idx="794">
                  <c:v>0.96440000000000003</c:v>
                </c:pt>
                <c:pt idx="795">
                  <c:v>0.96799999999999997</c:v>
                </c:pt>
                <c:pt idx="796">
                  <c:v>0.96619999999999995</c:v>
                </c:pt>
                <c:pt idx="797">
                  <c:v>0.97030000000000005</c:v>
                </c:pt>
                <c:pt idx="798">
                  <c:v>0.9667</c:v>
                </c:pt>
                <c:pt idx="799">
                  <c:v>0.96850000000000003</c:v>
                </c:pt>
                <c:pt idx="800">
                  <c:v>0.96489999999999998</c:v>
                </c:pt>
                <c:pt idx="801">
                  <c:v>0.96489999999999998</c:v>
                </c:pt>
                <c:pt idx="802">
                  <c:v>0.97299999999999998</c:v>
                </c:pt>
                <c:pt idx="803">
                  <c:v>0.96850000000000003</c:v>
                </c:pt>
                <c:pt idx="804">
                  <c:v>0.96850000000000003</c:v>
                </c:pt>
                <c:pt idx="805">
                  <c:v>0.96940000000000004</c:v>
                </c:pt>
                <c:pt idx="806">
                  <c:v>0.96850000000000003</c:v>
                </c:pt>
                <c:pt idx="807">
                  <c:v>0.9698</c:v>
                </c:pt>
                <c:pt idx="808">
                  <c:v>0.96850000000000003</c:v>
                </c:pt>
                <c:pt idx="809">
                  <c:v>0.97299999999999998</c:v>
                </c:pt>
                <c:pt idx="810">
                  <c:v>0.97340000000000004</c:v>
                </c:pt>
                <c:pt idx="811">
                  <c:v>0.96760000000000002</c:v>
                </c:pt>
                <c:pt idx="812">
                  <c:v>0.97299999999999998</c:v>
                </c:pt>
                <c:pt idx="813">
                  <c:v>0.97250000000000003</c:v>
                </c:pt>
                <c:pt idx="814">
                  <c:v>0.97160000000000002</c:v>
                </c:pt>
                <c:pt idx="815">
                  <c:v>0.96760000000000002</c:v>
                </c:pt>
                <c:pt idx="816">
                  <c:v>0.97340000000000004</c:v>
                </c:pt>
                <c:pt idx="817">
                  <c:v>0.9748</c:v>
                </c:pt>
                <c:pt idx="818">
                  <c:v>0.97209999999999996</c:v>
                </c:pt>
                <c:pt idx="819">
                  <c:v>0.96799999999999997</c:v>
                </c:pt>
                <c:pt idx="820">
                  <c:v>0.97160000000000002</c:v>
                </c:pt>
                <c:pt idx="821">
                  <c:v>0.96940000000000004</c:v>
                </c:pt>
                <c:pt idx="822">
                  <c:v>0.96709999999999996</c:v>
                </c:pt>
                <c:pt idx="823">
                  <c:v>0.96889999999999998</c:v>
                </c:pt>
                <c:pt idx="824">
                  <c:v>0.97160000000000002</c:v>
                </c:pt>
                <c:pt idx="825">
                  <c:v>0.97160000000000002</c:v>
                </c:pt>
                <c:pt idx="826">
                  <c:v>0.97299999999999998</c:v>
                </c:pt>
                <c:pt idx="827">
                  <c:v>0.97160000000000002</c:v>
                </c:pt>
                <c:pt idx="828">
                  <c:v>0.97119999999999995</c:v>
                </c:pt>
                <c:pt idx="829">
                  <c:v>0.9698</c:v>
                </c:pt>
                <c:pt idx="830">
                  <c:v>0.97250000000000003</c:v>
                </c:pt>
                <c:pt idx="831">
                  <c:v>0.96889999999999998</c:v>
                </c:pt>
                <c:pt idx="832">
                  <c:v>0.97430000000000005</c:v>
                </c:pt>
                <c:pt idx="833">
                  <c:v>0.97570000000000001</c:v>
                </c:pt>
                <c:pt idx="834">
                  <c:v>0.97070000000000001</c:v>
                </c:pt>
                <c:pt idx="835">
                  <c:v>0.97340000000000004</c:v>
                </c:pt>
                <c:pt idx="836">
                  <c:v>0.97519999999999996</c:v>
                </c:pt>
                <c:pt idx="837">
                  <c:v>0.97389999999999999</c:v>
                </c:pt>
                <c:pt idx="838">
                  <c:v>0.97250000000000003</c:v>
                </c:pt>
                <c:pt idx="839">
                  <c:v>0.97209999999999996</c:v>
                </c:pt>
                <c:pt idx="840">
                  <c:v>0.9748</c:v>
                </c:pt>
                <c:pt idx="841">
                  <c:v>0.9748</c:v>
                </c:pt>
                <c:pt idx="842">
                  <c:v>0.97250000000000003</c:v>
                </c:pt>
                <c:pt idx="843">
                  <c:v>0.97250000000000003</c:v>
                </c:pt>
                <c:pt idx="844">
                  <c:v>0.96940000000000004</c:v>
                </c:pt>
                <c:pt idx="845">
                  <c:v>0.9748</c:v>
                </c:pt>
                <c:pt idx="846">
                  <c:v>0.97430000000000005</c:v>
                </c:pt>
                <c:pt idx="847">
                  <c:v>0.97389999999999999</c:v>
                </c:pt>
                <c:pt idx="848">
                  <c:v>0.97609999999999997</c:v>
                </c:pt>
                <c:pt idx="849">
                  <c:v>0.97840000000000005</c:v>
                </c:pt>
                <c:pt idx="850">
                  <c:v>0.97609999999999997</c:v>
                </c:pt>
                <c:pt idx="851">
                  <c:v>0.97570000000000001</c:v>
                </c:pt>
                <c:pt idx="852">
                  <c:v>0.97340000000000004</c:v>
                </c:pt>
                <c:pt idx="853">
                  <c:v>0.97789999999999999</c:v>
                </c:pt>
                <c:pt idx="854">
                  <c:v>0.97699999999999998</c:v>
                </c:pt>
                <c:pt idx="855">
                  <c:v>0.97030000000000005</c:v>
                </c:pt>
                <c:pt idx="856">
                  <c:v>0.97430000000000005</c:v>
                </c:pt>
                <c:pt idx="857">
                  <c:v>0.97389999999999999</c:v>
                </c:pt>
                <c:pt idx="858">
                  <c:v>0.98060000000000003</c:v>
                </c:pt>
                <c:pt idx="859">
                  <c:v>0.97789999999999999</c:v>
                </c:pt>
                <c:pt idx="860">
                  <c:v>0.97570000000000001</c:v>
                </c:pt>
                <c:pt idx="861">
                  <c:v>0.97660000000000002</c:v>
                </c:pt>
                <c:pt idx="862">
                  <c:v>0.97519999999999996</c:v>
                </c:pt>
                <c:pt idx="863">
                  <c:v>0.97430000000000005</c:v>
                </c:pt>
                <c:pt idx="864">
                  <c:v>0.97609999999999997</c:v>
                </c:pt>
                <c:pt idx="865">
                  <c:v>0.97519999999999996</c:v>
                </c:pt>
                <c:pt idx="866">
                  <c:v>0.97389999999999999</c:v>
                </c:pt>
                <c:pt idx="867">
                  <c:v>0.97389999999999999</c:v>
                </c:pt>
                <c:pt idx="868">
                  <c:v>0.9788</c:v>
                </c:pt>
                <c:pt idx="869">
                  <c:v>0.9788</c:v>
                </c:pt>
                <c:pt idx="870">
                  <c:v>0.97789999999999999</c:v>
                </c:pt>
                <c:pt idx="871">
                  <c:v>0.97570000000000001</c:v>
                </c:pt>
                <c:pt idx="872">
                  <c:v>0.97750000000000004</c:v>
                </c:pt>
                <c:pt idx="873">
                  <c:v>0.97789999999999999</c:v>
                </c:pt>
                <c:pt idx="874">
                  <c:v>0.97609999999999997</c:v>
                </c:pt>
                <c:pt idx="875">
                  <c:v>0.98060000000000003</c:v>
                </c:pt>
                <c:pt idx="876">
                  <c:v>0.97750000000000004</c:v>
                </c:pt>
                <c:pt idx="877">
                  <c:v>0.9748</c:v>
                </c:pt>
                <c:pt idx="878">
                  <c:v>0.9788</c:v>
                </c:pt>
                <c:pt idx="879">
                  <c:v>0.97840000000000005</c:v>
                </c:pt>
                <c:pt idx="880">
                  <c:v>0.97519999999999996</c:v>
                </c:pt>
                <c:pt idx="881">
                  <c:v>0.97699999999999998</c:v>
                </c:pt>
                <c:pt idx="882">
                  <c:v>0.97750000000000004</c:v>
                </c:pt>
                <c:pt idx="883">
                  <c:v>0.97570000000000001</c:v>
                </c:pt>
                <c:pt idx="884">
                  <c:v>0.97699999999999998</c:v>
                </c:pt>
                <c:pt idx="885">
                  <c:v>0.97389999999999999</c:v>
                </c:pt>
                <c:pt idx="886">
                  <c:v>0.97570000000000001</c:v>
                </c:pt>
                <c:pt idx="887">
                  <c:v>0.97789999999999999</c:v>
                </c:pt>
                <c:pt idx="888">
                  <c:v>0.97840000000000005</c:v>
                </c:pt>
                <c:pt idx="889">
                  <c:v>0.98019999999999996</c:v>
                </c:pt>
                <c:pt idx="890">
                  <c:v>0.97929999999999995</c:v>
                </c:pt>
                <c:pt idx="891">
                  <c:v>0.98150000000000004</c:v>
                </c:pt>
                <c:pt idx="892">
                  <c:v>0.98240000000000005</c:v>
                </c:pt>
                <c:pt idx="893">
                  <c:v>0.97699999999999998</c:v>
                </c:pt>
                <c:pt idx="894">
                  <c:v>0.97699999999999998</c:v>
                </c:pt>
                <c:pt idx="895">
                  <c:v>0.97750000000000004</c:v>
                </c:pt>
                <c:pt idx="896">
                  <c:v>0.98019999999999996</c:v>
                </c:pt>
                <c:pt idx="897">
                  <c:v>0.98019999999999996</c:v>
                </c:pt>
                <c:pt idx="898">
                  <c:v>0.97840000000000005</c:v>
                </c:pt>
                <c:pt idx="899">
                  <c:v>0.98150000000000004</c:v>
                </c:pt>
                <c:pt idx="900">
                  <c:v>0.97840000000000005</c:v>
                </c:pt>
                <c:pt idx="901">
                  <c:v>0.97699999999999998</c:v>
                </c:pt>
                <c:pt idx="902">
                  <c:v>0.98199999999999998</c:v>
                </c:pt>
                <c:pt idx="903">
                  <c:v>0.98109999999999997</c:v>
                </c:pt>
                <c:pt idx="904">
                  <c:v>0.98109999999999997</c:v>
                </c:pt>
                <c:pt idx="905">
                  <c:v>0.98019999999999996</c:v>
                </c:pt>
                <c:pt idx="906">
                  <c:v>0.98060000000000003</c:v>
                </c:pt>
                <c:pt idx="907">
                  <c:v>0.97750000000000004</c:v>
                </c:pt>
                <c:pt idx="908">
                  <c:v>0.97929999999999995</c:v>
                </c:pt>
                <c:pt idx="909">
                  <c:v>0.98199999999999998</c:v>
                </c:pt>
                <c:pt idx="910">
                  <c:v>0.98150000000000004</c:v>
                </c:pt>
                <c:pt idx="911">
                  <c:v>0.98060000000000003</c:v>
                </c:pt>
                <c:pt idx="912">
                  <c:v>0.98019999999999996</c:v>
                </c:pt>
                <c:pt idx="913">
                  <c:v>0.98109999999999997</c:v>
                </c:pt>
                <c:pt idx="914">
                  <c:v>0.98109999999999997</c:v>
                </c:pt>
                <c:pt idx="915">
                  <c:v>0.98329999999999995</c:v>
                </c:pt>
                <c:pt idx="916">
                  <c:v>0.98019999999999996</c:v>
                </c:pt>
                <c:pt idx="917">
                  <c:v>0.98060000000000003</c:v>
                </c:pt>
                <c:pt idx="918">
                  <c:v>0.98060000000000003</c:v>
                </c:pt>
                <c:pt idx="919">
                  <c:v>0.98470000000000002</c:v>
                </c:pt>
                <c:pt idx="920">
                  <c:v>0.98560000000000003</c:v>
                </c:pt>
                <c:pt idx="921">
                  <c:v>0.9829</c:v>
                </c:pt>
                <c:pt idx="922">
                  <c:v>0.98109999999999997</c:v>
                </c:pt>
                <c:pt idx="923">
                  <c:v>0.98199999999999998</c:v>
                </c:pt>
                <c:pt idx="924">
                  <c:v>0.9829</c:v>
                </c:pt>
                <c:pt idx="925">
                  <c:v>0.98019999999999996</c:v>
                </c:pt>
                <c:pt idx="926">
                  <c:v>0.98240000000000005</c:v>
                </c:pt>
                <c:pt idx="927">
                  <c:v>0.97929999999999995</c:v>
                </c:pt>
                <c:pt idx="928">
                  <c:v>0.98380000000000001</c:v>
                </c:pt>
                <c:pt idx="929">
                  <c:v>0.98199999999999998</c:v>
                </c:pt>
                <c:pt idx="930">
                  <c:v>0.98470000000000002</c:v>
                </c:pt>
                <c:pt idx="931">
                  <c:v>0.9829</c:v>
                </c:pt>
                <c:pt idx="932">
                  <c:v>0.98150000000000004</c:v>
                </c:pt>
                <c:pt idx="933">
                  <c:v>0.9829</c:v>
                </c:pt>
                <c:pt idx="934">
                  <c:v>0.98470000000000002</c:v>
                </c:pt>
                <c:pt idx="935">
                  <c:v>0.98019999999999996</c:v>
                </c:pt>
                <c:pt idx="936">
                  <c:v>0.98470000000000002</c:v>
                </c:pt>
                <c:pt idx="937">
                  <c:v>0.98329999999999995</c:v>
                </c:pt>
                <c:pt idx="938">
                  <c:v>0.98329999999999995</c:v>
                </c:pt>
                <c:pt idx="939">
                  <c:v>0.98150000000000004</c:v>
                </c:pt>
                <c:pt idx="940">
                  <c:v>0.98419999999999996</c:v>
                </c:pt>
                <c:pt idx="941">
                  <c:v>0.98240000000000005</c:v>
                </c:pt>
                <c:pt idx="942">
                  <c:v>0.98650000000000004</c:v>
                </c:pt>
                <c:pt idx="943">
                  <c:v>0.98380000000000001</c:v>
                </c:pt>
                <c:pt idx="944">
                  <c:v>0.98509999999999998</c:v>
                </c:pt>
                <c:pt idx="945">
                  <c:v>0.98329999999999995</c:v>
                </c:pt>
                <c:pt idx="946">
                  <c:v>0.98240000000000005</c:v>
                </c:pt>
                <c:pt idx="947">
                  <c:v>0.98650000000000004</c:v>
                </c:pt>
                <c:pt idx="948">
                  <c:v>0.98109999999999997</c:v>
                </c:pt>
                <c:pt idx="949">
                  <c:v>0.98560000000000003</c:v>
                </c:pt>
                <c:pt idx="950">
                  <c:v>0.98199999999999998</c:v>
                </c:pt>
                <c:pt idx="951">
                  <c:v>0.98599999999999999</c:v>
                </c:pt>
                <c:pt idx="952">
                  <c:v>0.98560000000000003</c:v>
                </c:pt>
                <c:pt idx="953">
                  <c:v>0.98329999999999995</c:v>
                </c:pt>
                <c:pt idx="954">
                  <c:v>0.9869</c:v>
                </c:pt>
                <c:pt idx="955">
                  <c:v>0.98599999999999999</c:v>
                </c:pt>
                <c:pt idx="956">
                  <c:v>0.98560000000000003</c:v>
                </c:pt>
                <c:pt idx="957">
                  <c:v>0.98380000000000001</c:v>
                </c:pt>
                <c:pt idx="958">
                  <c:v>0.98650000000000004</c:v>
                </c:pt>
                <c:pt idx="959">
                  <c:v>0.98419999999999996</c:v>
                </c:pt>
                <c:pt idx="960">
                  <c:v>0.98380000000000001</c:v>
                </c:pt>
                <c:pt idx="961">
                  <c:v>0.98599999999999999</c:v>
                </c:pt>
                <c:pt idx="962">
                  <c:v>0.98470000000000002</c:v>
                </c:pt>
                <c:pt idx="963">
                  <c:v>0.98509999999999998</c:v>
                </c:pt>
                <c:pt idx="964">
                  <c:v>0.9869</c:v>
                </c:pt>
                <c:pt idx="965">
                  <c:v>0.98650000000000004</c:v>
                </c:pt>
                <c:pt idx="966">
                  <c:v>0.9869</c:v>
                </c:pt>
                <c:pt idx="967">
                  <c:v>0.98599999999999999</c:v>
                </c:pt>
                <c:pt idx="968">
                  <c:v>0.98870000000000002</c:v>
                </c:pt>
                <c:pt idx="969">
                  <c:v>0.98829999999999996</c:v>
                </c:pt>
                <c:pt idx="970">
                  <c:v>0.98599999999999999</c:v>
                </c:pt>
                <c:pt idx="971">
                  <c:v>0.98470000000000002</c:v>
                </c:pt>
                <c:pt idx="972">
                  <c:v>0.98780000000000001</c:v>
                </c:pt>
                <c:pt idx="973">
                  <c:v>0.98870000000000002</c:v>
                </c:pt>
                <c:pt idx="974">
                  <c:v>0.98419999999999996</c:v>
                </c:pt>
                <c:pt idx="975">
                  <c:v>0.98560000000000003</c:v>
                </c:pt>
                <c:pt idx="976">
                  <c:v>0.98919999999999997</c:v>
                </c:pt>
                <c:pt idx="977">
                  <c:v>0.9869</c:v>
                </c:pt>
                <c:pt idx="978">
                  <c:v>0.98919999999999997</c:v>
                </c:pt>
                <c:pt idx="979">
                  <c:v>0.98960000000000004</c:v>
                </c:pt>
                <c:pt idx="980">
                  <c:v>0.98780000000000001</c:v>
                </c:pt>
                <c:pt idx="981">
                  <c:v>0.9869</c:v>
                </c:pt>
                <c:pt idx="982">
                  <c:v>0.98780000000000001</c:v>
                </c:pt>
                <c:pt idx="983">
                  <c:v>0.98599999999999999</c:v>
                </c:pt>
                <c:pt idx="984">
                  <c:v>0.98870000000000002</c:v>
                </c:pt>
                <c:pt idx="985">
                  <c:v>0.98960000000000004</c:v>
                </c:pt>
                <c:pt idx="986">
                  <c:v>0.98870000000000002</c:v>
                </c:pt>
                <c:pt idx="987">
                  <c:v>0.98960000000000004</c:v>
                </c:pt>
                <c:pt idx="988">
                  <c:v>0.99139999999999995</c:v>
                </c:pt>
                <c:pt idx="989">
                  <c:v>0.98780000000000001</c:v>
                </c:pt>
                <c:pt idx="990">
                  <c:v>0.99009999999999998</c:v>
                </c:pt>
                <c:pt idx="991">
                  <c:v>0.98740000000000006</c:v>
                </c:pt>
                <c:pt idx="992">
                  <c:v>0.99050000000000005</c:v>
                </c:pt>
                <c:pt idx="993">
                  <c:v>0.98960000000000004</c:v>
                </c:pt>
                <c:pt idx="994">
                  <c:v>0.98919999999999997</c:v>
                </c:pt>
                <c:pt idx="995">
                  <c:v>0.98829999999999996</c:v>
                </c:pt>
                <c:pt idx="996">
                  <c:v>0.99099999999999999</c:v>
                </c:pt>
                <c:pt idx="997">
                  <c:v>0.99009999999999998</c:v>
                </c:pt>
                <c:pt idx="998">
                  <c:v>0.9919</c:v>
                </c:pt>
                <c:pt idx="999">
                  <c:v>0.99280000000000002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78F-4FC7-8F07-5691C042F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8069408"/>
        <c:axId val="2048070768"/>
      </c:scatterChart>
      <c:valAx>
        <c:axId val="2048069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48070768"/>
        <c:crosses val="autoZero"/>
        <c:crossBetween val="midCat"/>
      </c:valAx>
      <c:valAx>
        <c:axId val="20480707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048069408"/>
        <c:crosses val="autoZero"/>
        <c:crossBetween val="midCat"/>
      </c:valAx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0.67341</cdr:x>
      <cdr:y>0.73106</cdr:y>
    </cdr:from>
    <cdr:to>
      <cdr:x>0.98062</cdr:x>
      <cdr:y>0.80836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694604" y="2474134"/>
          <a:ext cx="1685463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nl-NL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nb-NO" sz="1100" i="1" dirty="0"/>
            <a:t>0.102 Test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0.69279</cdr:x>
      <cdr:y>0.3137</cdr:y>
    </cdr:from>
    <cdr:to>
      <cdr:x>1</cdr:x>
      <cdr:y>0.391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800934" y="1061661"/>
          <a:ext cx="1685463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nb-NO" sz="1100" i="1" dirty="0"/>
            <a:t>71 %Test</a:t>
          </a:r>
          <a:endParaRPr lang="en-US" sz="1100" i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0.67341</cdr:x>
      <cdr:y>0.73106</cdr:y>
    </cdr:from>
    <cdr:to>
      <cdr:x>0.98062</cdr:x>
      <cdr:y>0.80836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694604" y="2474134"/>
          <a:ext cx="1685463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nl-NL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nb-NO" sz="1100" i="1" dirty="0"/>
            <a:t>0.102 Test</a:t>
          </a:r>
          <a:endParaRPr lang="en-US" sz="1100" i="1" dirty="0"/>
        </a:p>
      </cdr:txBody>
    </cdr:sp>
  </cdr:relSizeAnchor>
  <cdr:relSizeAnchor xmlns:cdr="http://schemas.openxmlformats.org/drawingml/2006/chartDrawing">
    <cdr:from>
      <cdr:x>0.69279</cdr:x>
      <cdr:y>0.3137</cdr:y>
    </cdr:from>
    <cdr:to>
      <cdr:x>1</cdr:x>
      <cdr:y>0.391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800934" y="1061661"/>
          <a:ext cx="1685463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nb-NO" sz="1100" i="1" dirty="0"/>
            <a:t>71 %Test</a:t>
          </a:r>
          <a:endParaRPr lang="en-US" sz="1100" i="1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69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241F-C239-6D49-852D-BF6A6C955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92D64-BE62-0645-AA47-7A2AB0946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D7FD-3083-C14A-86F7-C45241B7A7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A0579-1E60-E04F-BE9D-4C81B613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F06E-15D5-174D-B6A0-D854D947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8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6675-0764-924F-8018-9A4C33F5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7AD26-76EA-A14C-841F-5DFA9BDB4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07670-5EA4-E846-AF37-308125F1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5B712-320B-1742-B53C-A093CC05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1C34E-6133-CE41-86B6-775E504B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9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CA9-7AFC-864C-8BCD-98A80CDC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BE7D5-61D7-094C-A5FB-CDF9C7478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FB611-0631-614F-8B40-B7BB57C1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5E34C-2F4E-3A4B-9649-4EA433B7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94274-324F-7F47-88AF-78430A06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46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D8EC-51C0-174D-AF56-CC148EA9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0C4C-35AD-E74D-8D3F-B1937D893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E6E79-2EFC-E742-BF5B-0C670806D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745AE-9273-5F40-B688-C318E449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57D47-881E-7D4E-88EA-44F88926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69564-2A6F-4645-9C05-D61CA230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24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CF3F-ECB0-7343-BDEE-7556CAF8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DAEC6-9E8B-3442-BBE6-5FB51502D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F3248-6B61-B04C-924B-D8C824A2D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EF31F-AC66-0C44-9EA7-6E6C32006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A9D335-73FB-254E-B813-2DD16E050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80C96C-ED17-3444-9C0F-34C83BB43E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D86E9-6CD3-F345-A79D-6FFF33E9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983C0E-7C6D-E249-B80A-49253816F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4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751D-79D9-F144-82B7-A44556F6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D9468-128A-BB4D-A83F-222FE392C0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CEE26-7DE9-124D-9556-0CFFA7DB6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CC613-47BF-2E40-9D7A-84A82910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09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882362-97F2-7C45-B617-B9FCD3C2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6EBEE-BBDE-2D4F-9162-092717511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831FF-A5DE-5D40-A0C5-FF654DD4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12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17B4-563F-3D4A-A3CD-06E5A8C5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C43A5-E20D-5347-8482-CEBFAD7B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CEA9F-E00D-2E47-8C4D-A7DB772FF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3516C-0928-AE45-BFCB-207E58E0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F5390-969F-764F-B536-08381F42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E6C12-1570-6B44-B76E-D524D56B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25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39F1-18E5-3042-A4DC-FA695EDB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3EEE8-13C6-9445-9E48-002B8C44A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83F8C-CEFA-1740-AB4E-CBE88762C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185C4-06C5-FD49-9187-7B5766AEB1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8CC10-7036-6047-8AD6-A58CAC81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31A59-B15A-C84B-933C-4732454F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57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5DEC-B960-EB44-A7EA-BF71C558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0AC63-7530-104A-92C8-A2A6D06FF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CC11B-5C54-E843-A2AA-D2FFEF41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5749-5137-B544-A533-95C89B31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9E24E-61EB-724D-93B0-CC7A1EAC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7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587" y="1"/>
            <a:ext cx="8526484" cy="13656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564368"/>
            <a:ext cx="11186557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426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177B8-B12D-FB48-81EF-7D8AB24BD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C06D8F-4971-494D-AAB1-50DF3D026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F316-9831-5242-A945-C6BB94BDE8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745BD-E7FD-B343-9573-BA27A87EA459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53DEF-CCD5-B640-B8E3-8342F8FA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3566F-0727-B94D-9808-A06FCFC1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12B16F-1BF5-4D4C-B559-2C32C4CCB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1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1944" y="0"/>
            <a:ext cx="8510877" cy="134191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177" y="1564368"/>
            <a:ext cx="5486399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561193"/>
            <a:ext cx="5636822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53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52732" y="-1"/>
            <a:ext cx="8515715" cy="1353787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1408" y="1692314"/>
            <a:ext cx="5997039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0638" y="1698695"/>
            <a:ext cx="5047013" cy="43545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0856" y="-1"/>
            <a:ext cx="8503840" cy="1318161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89" y="1554480"/>
            <a:ext cx="5308271" cy="45375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11289" y="1554480"/>
            <a:ext cx="5733407" cy="45375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1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53839" y="0"/>
            <a:ext cx="8526484" cy="133290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566558" y="1516634"/>
            <a:ext cx="6213765" cy="666383"/>
          </a:xfrm>
        </p:spPr>
        <p:txBody>
          <a:bodyPr anchor="b">
            <a:normAutofit/>
          </a:bodyPr>
          <a:lstStyle>
            <a:lvl1pPr marL="0" indent="0">
              <a:buNone/>
              <a:defRPr sz="2200" b="1" spc="1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66558" y="2366751"/>
            <a:ext cx="6213765" cy="370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4598" y="1516634"/>
            <a:ext cx="4888675" cy="455165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8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57728" y="0"/>
            <a:ext cx="8527591" cy="135634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869" y="1541417"/>
            <a:ext cx="5183717" cy="666383"/>
          </a:xfrm>
        </p:spPr>
        <p:txBody>
          <a:bodyPr anchor="b">
            <a:normAutofit/>
          </a:bodyPr>
          <a:lstStyle>
            <a:lvl1pPr marL="0" indent="0">
              <a:buNone/>
              <a:defRPr sz="2200" b="1" spc="1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869" y="2392877"/>
            <a:ext cx="5183717" cy="36896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85164" y="1541417"/>
            <a:ext cx="5700155" cy="45375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2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5714" y="0"/>
            <a:ext cx="8926286" cy="1365662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38679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7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8B2219-A3D5-B14E-B72B-2D57573797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F84297-A086-B14A-8AB4-AC2C0EB22B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6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86477" y="3008780"/>
            <a:ext cx="8839200" cy="493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TEXT STYLE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554480"/>
            <a:ext cx="12192000" cy="4381498"/>
          </a:xfrm>
          <a:prstGeom prst="rect">
            <a:avLst/>
          </a:prstGeom>
          <a:solidFill>
            <a:srgbClr val="008F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84088-6676-604E-A11C-6A6B8FFFDEC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712" r:id="rId3"/>
    <p:sldLayoutId id="2147483717" r:id="rId4"/>
    <p:sldLayoutId id="2147483694" r:id="rId5"/>
    <p:sldLayoutId id="2147483718" r:id="rId6"/>
    <p:sldLayoutId id="2147483668" r:id="rId7"/>
    <p:sldLayoutId id="214748366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 spc="60" baseline="0">
          <a:solidFill>
            <a:srgbClr val="008E7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005E3E-4FCD-9D47-902E-6391E937220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749B8-7E52-8748-AD79-CD85D523C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-1" r="-236" b="-1000"/>
          <a:stretch/>
        </p:blipFill>
        <p:spPr>
          <a:xfrm>
            <a:off x="2442323" y="2300141"/>
            <a:ext cx="7307354" cy="40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7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tiff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318" y="0"/>
            <a:ext cx="5042682" cy="3083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5038" y="4582632"/>
            <a:ext cx="900060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Topic :Fault Identification In Seismic using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217958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B2A9-57FF-7046-AE95-974083A2C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Significance of the Topic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F9249-AC21-E142-8A78-3123BEDB2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Large size of seismic volumes.                                                                        required longer time</a:t>
            </a:r>
            <a:endParaRPr lang="en-US" dirty="0"/>
          </a:p>
          <a:p>
            <a:endParaRPr lang="en-US" dirty="0"/>
          </a:p>
          <a:p>
            <a:pPr>
              <a:lnSpc>
                <a:spcPct val="220000"/>
              </a:lnSpc>
            </a:pPr>
            <a:r>
              <a:rPr lang="en-US" sz="2400" dirty="0"/>
              <a:t>Current algorithms need manual                                                                    and repetitive effort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4E968F9-F90D-4102-A209-0BBB48DA06A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66.2"/>
                  <p14:fade in="250" out="500"/>
                </p14:media>
              </p:ext>
            </p:extLst>
          </p:nvPr>
        </p:nvPicPr>
        <p:blipFill rotWithShape="1">
          <a:blip r:embed="rId4"/>
          <a:srcRect l="7259" t="11153" r="7741" b="13847"/>
          <a:stretch>
            <a:fillRect/>
          </a:stretch>
        </p:blipFill>
        <p:spPr>
          <a:xfrm>
            <a:off x="6115792" y="1766001"/>
            <a:ext cx="4126336" cy="36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CF4C-9670-0249-AE7D-B580E4D7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Fault detection in Seismic using </a:t>
            </a:r>
            <a:br>
              <a:rPr lang="en-US" sz="3200" dirty="0"/>
            </a:br>
            <a:r>
              <a:rPr lang="en-US" sz="3200" dirty="0"/>
              <a:t>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690688"/>
            <a:ext cx="4637314" cy="28100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9228" y="1796143"/>
            <a:ext cx="152400" cy="15240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6312" y="1796140"/>
            <a:ext cx="15240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43298" y="1358327"/>
            <a:ext cx="3516088" cy="4953807"/>
            <a:chOff x="5027021" y="1360714"/>
            <a:chExt cx="3516088" cy="4953807"/>
          </a:xfrm>
        </p:grpSpPr>
        <p:sp>
          <p:nvSpPr>
            <p:cNvPr id="9" name="Oval 8"/>
            <p:cNvSpPr/>
            <p:nvPr/>
          </p:nvSpPr>
          <p:spPr>
            <a:xfrm>
              <a:off x="5480957" y="1695793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75514" y="2116979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475514" y="2564944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475514" y="2959297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flipV="1">
              <a:off x="5496805" y="6063670"/>
              <a:ext cx="272143" cy="2508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02723" y="5030804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502723" y="4584492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491843" y="4161653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486399" y="3752167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475514" y="3364536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29945" y="5288656"/>
              <a:ext cx="4898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.</a:t>
              </a:r>
            </a:p>
            <a:p>
              <a:r>
                <a:rPr lang="en-US" sz="2400" b="1" dirty="0"/>
                <a:t>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27021" y="1360714"/>
              <a:ext cx="1273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1600 Input Unit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6226626" y="4510753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242950" y="3079889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242950" y="2633577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232070" y="2210738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70172" y="3337741"/>
              <a:ext cx="4898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.</a:t>
              </a:r>
            </a:p>
            <a:p>
              <a:r>
                <a:rPr lang="en-US" sz="2400" b="1" dirty="0"/>
                <a:t>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78279" y="1794744"/>
              <a:ext cx="1273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400 Hidden Unit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7108376" y="4465598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124700" y="3034734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124700" y="2588422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51922" y="3292586"/>
              <a:ext cx="4898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.</a:t>
              </a:r>
            </a:p>
            <a:p>
              <a:r>
                <a:rPr lang="en-US" sz="2400" b="1" dirty="0"/>
                <a:t>.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60029" y="2160222"/>
              <a:ext cx="1273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200 Hidden Unit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7720149" y="3609972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720149" y="3163660"/>
              <a:ext cx="272143" cy="2578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50333" y="2810014"/>
              <a:ext cx="9927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2 </a:t>
              </a:r>
              <a:r>
                <a:rPr lang="en-US" sz="1100" b="1" dirty="0"/>
                <a:t>Output</a:t>
              </a:r>
              <a:r>
                <a:rPr lang="en-US" sz="1000" b="1" dirty="0"/>
                <a:t> Unit</a:t>
              </a:r>
            </a:p>
          </p:txBody>
        </p:sp>
        <p:cxnSp>
          <p:nvCxnSpPr>
            <p:cNvPr id="35" name="Straight Connector 34"/>
            <p:cNvCxnSpPr>
              <a:stCxn id="16" idx="5"/>
              <a:endCxn id="37" idx="2"/>
            </p:cNvCxnSpPr>
            <p:nvPr/>
          </p:nvCxnSpPr>
          <p:spPr>
            <a:xfrm>
              <a:off x="5713246" y="1915883"/>
              <a:ext cx="518824" cy="423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37" idx="7"/>
            </p:cNvCxnSpPr>
            <p:nvPr/>
          </p:nvCxnSpPr>
          <p:spPr>
            <a:xfrm flipV="1">
              <a:off x="5641735" y="2248500"/>
              <a:ext cx="822624" cy="721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35" idx="1"/>
            </p:cNvCxnSpPr>
            <p:nvPr/>
          </p:nvCxnSpPr>
          <p:spPr>
            <a:xfrm>
              <a:off x="5733269" y="2688103"/>
              <a:ext cx="549535" cy="4295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36" idx="2"/>
            </p:cNvCxnSpPr>
            <p:nvPr/>
          </p:nvCxnSpPr>
          <p:spPr>
            <a:xfrm>
              <a:off x="5687878" y="2284240"/>
              <a:ext cx="555072" cy="478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597603" y="2792709"/>
              <a:ext cx="822624" cy="721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645036" y="3167709"/>
              <a:ext cx="822624" cy="721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4" idx="6"/>
              <a:endCxn id="34" idx="1"/>
            </p:cNvCxnSpPr>
            <p:nvPr/>
          </p:nvCxnSpPr>
          <p:spPr>
            <a:xfrm>
              <a:off x="5758542" y="3881093"/>
              <a:ext cx="507938" cy="667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34" idx="2"/>
            </p:cNvCxnSpPr>
            <p:nvPr/>
          </p:nvCxnSpPr>
          <p:spPr>
            <a:xfrm>
              <a:off x="5696922" y="4290669"/>
              <a:ext cx="529704" cy="349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9" idx="2"/>
              <a:endCxn id="21" idx="3"/>
            </p:cNvCxnSpPr>
            <p:nvPr/>
          </p:nvCxnSpPr>
          <p:spPr>
            <a:xfrm flipV="1">
              <a:off x="5774874" y="4730843"/>
              <a:ext cx="491606" cy="13888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561346" y="4548515"/>
              <a:ext cx="822624" cy="721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2" idx="6"/>
              <a:endCxn id="35" idx="3"/>
            </p:cNvCxnSpPr>
            <p:nvPr/>
          </p:nvCxnSpPr>
          <p:spPr>
            <a:xfrm flipV="1">
              <a:off x="5774866" y="3299979"/>
              <a:ext cx="507938" cy="14134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42" idx="2"/>
            </p:cNvCxnSpPr>
            <p:nvPr/>
          </p:nvCxnSpPr>
          <p:spPr>
            <a:xfrm>
              <a:off x="6491896" y="2368928"/>
              <a:ext cx="632804" cy="348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485793" y="2794593"/>
              <a:ext cx="632804" cy="348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5" idx="6"/>
              <a:endCxn id="42" idx="2"/>
            </p:cNvCxnSpPr>
            <p:nvPr/>
          </p:nvCxnSpPr>
          <p:spPr>
            <a:xfrm flipV="1">
              <a:off x="6515093" y="2717348"/>
              <a:ext cx="609607" cy="491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4" idx="7"/>
              <a:endCxn id="41" idx="3"/>
            </p:cNvCxnSpPr>
            <p:nvPr/>
          </p:nvCxnSpPr>
          <p:spPr>
            <a:xfrm flipV="1">
              <a:off x="6458915" y="3254824"/>
              <a:ext cx="705639" cy="12936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5" idx="6"/>
              <a:endCxn id="41" idx="2"/>
            </p:cNvCxnSpPr>
            <p:nvPr/>
          </p:nvCxnSpPr>
          <p:spPr>
            <a:xfrm flipV="1">
              <a:off x="6515093" y="3163660"/>
              <a:ext cx="609607" cy="451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7" idx="6"/>
            </p:cNvCxnSpPr>
            <p:nvPr/>
          </p:nvCxnSpPr>
          <p:spPr>
            <a:xfrm>
              <a:off x="6504213" y="2339664"/>
              <a:ext cx="812741" cy="8852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36" idx="3"/>
            </p:cNvCxnSpPr>
            <p:nvPr/>
          </p:nvCxnSpPr>
          <p:spPr>
            <a:xfrm flipV="1">
              <a:off x="5635692" y="2853667"/>
              <a:ext cx="647112" cy="1026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8" idx="6"/>
            </p:cNvCxnSpPr>
            <p:nvPr/>
          </p:nvCxnSpPr>
          <p:spPr>
            <a:xfrm flipV="1">
              <a:off x="5747657" y="2248532"/>
              <a:ext cx="622025" cy="445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1" idx="7"/>
              <a:endCxn id="42" idx="1"/>
            </p:cNvCxnSpPr>
            <p:nvPr/>
          </p:nvCxnSpPr>
          <p:spPr>
            <a:xfrm flipH="1">
              <a:off x="6226626" y="4548515"/>
              <a:ext cx="232289" cy="91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3" idx="5"/>
            </p:cNvCxnSpPr>
            <p:nvPr/>
          </p:nvCxnSpPr>
          <p:spPr>
            <a:xfrm flipV="1">
              <a:off x="5729094" y="3273803"/>
              <a:ext cx="574507" cy="2826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29" idx="5"/>
            </p:cNvCxnSpPr>
            <p:nvPr/>
          </p:nvCxnSpPr>
          <p:spPr>
            <a:xfrm>
              <a:off x="7356989" y="2808512"/>
              <a:ext cx="412900" cy="4003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46" idx="2"/>
            </p:cNvCxnSpPr>
            <p:nvPr/>
          </p:nvCxnSpPr>
          <p:spPr>
            <a:xfrm>
              <a:off x="7282559" y="3240523"/>
              <a:ext cx="437590" cy="4983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1" idx="6"/>
              <a:endCxn id="47" idx="1"/>
            </p:cNvCxnSpPr>
            <p:nvPr/>
          </p:nvCxnSpPr>
          <p:spPr>
            <a:xfrm>
              <a:off x="7396843" y="3163660"/>
              <a:ext cx="363160" cy="37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46" idx="2"/>
            </p:cNvCxnSpPr>
            <p:nvPr/>
          </p:nvCxnSpPr>
          <p:spPr>
            <a:xfrm flipV="1">
              <a:off x="7319011" y="3738898"/>
              <a:ext cx="401138" cy="900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40" idx="7"/>
              <a:endCxn id="47" idx="1"/>
            </p:cNvCxnSpPr>
            <p:nvPr/>
          </p:nvCxnSpPr>
          <p:spPr>
            <a:xfrm flipV="1">
              <a:off x="7340665" y="3201422"/>
              <a:ext cx="419338" cy="1301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217715" y="1363500"/>
            <a:ext cx="2325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Sliding window of 40 x 40 sample size </a:t>
            </a:r>
          </a:p>
        </p:txBody>
      </p:sp>
      <p:cxnSp>
        <p:nvCxnSpPr>
          <p:cNvPr id="63" name="Straight Arrow Connector 62"/>
          <p:cNvCxnSpPr>
            <a:endCxn id="7" idx="0"/>
          </p:cNvCxnSpPr>
          <p:nvPr/>
        </p:nvCxnSpPr>
        <p:spPr>
          <a:xfrm flipH="1">
            <a:off x="522512" y="1606935"/>
            <a:ext cx="73102" cy="189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271" y="4832760"/>
            <a:ext cx="508000" cy="508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3" y="4842344"/>
            <a:ext cx="508000" cy="5080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84" y="4842344"/>
            <a:ext cx="508000" cy="5080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79" y="4833315"/>
            <a:ext cx="508000" cy="508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9" y="4842344"/>
            <a:ext cx="508000" cy="508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44" y="5603811"/>
            <a:ext cx="508000" cy="508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65" y="5609914"/>
            <a:ext cx="508000" cy="508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39" y="5609914"/>
            <a:ext cx="508000" cy="508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79" y="5609914"/>
            <a:ext cx="508000" cy="508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88" y="5609914"/>
            <a:ext cx="508000" cy="508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0" y="5609914"/>
            <a:ext cx="508000" cy="508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01" y="5589445"/>
            <a:ext cx="508000" cy="508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52" y="5590019"/>
            <a:ext cx="508000" cy="50800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46312" y="4594524"/>
            <a:ext cx="3976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Example of Fault Features in 40 x 40 size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86124" y="5373185"/>
            <a:ext cx="3976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Example of  Non- Fault Features in 40 x 40 size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533517" y="5433736"/>
            <a:ext cx="254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Deep Neural Network Framework used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56" y="4832760"/>
            <a:ext cx="508000" cy="5080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95" y="4832760"/>
            <a:ext cx="508000" cy="508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39" y="4832760"/>
            <a:ext cx="508000" cy="508000"/>
          </a:xfrm>
          <a:prstGeom prst="rect">
            <a:avLst/>
          </a:prstGeom>
        </p:spPr>
      </p:pic>
      <p:cxnSp>
        <p:nvCxnSpPr>
          <p:cNvPr id="94" name="Straight Connector 93"/>
          <p:cNvCxnSpPr>
            <a:stCxn id="21" idx="7"/>
            <a:endCxn id="29" idx="2"/>
          </p:cNvCxnSpPr>
          <p:nvPr/>
        </p:nvCxnSpPr>
        <p:spPr>
          <a:xfrm flipV="1">
            <a:off x="6775192" y="2714961"/>
            <a:ext cx="665785" cy="1831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29" idx="5"/>
            <a:endCxn id="32" idx="2"/>
          </p:cNvCxnSpPr>
          <p:nvPr/>
        </p:nvCxnSpPr>
        <p:spPr>
          <a:xfrm>
            <a:off x="7673266" y="2806125"/>
            <a:ext cx="363160" cy="930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8409472" y="3137261"/>
            <a:ext cx="93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FAULT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443835" y="3576492"/>
            <a:ext cx="935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/>
              <a:t>NO FAULT</a:t>
            </a:r>
          </a:p>
        </p:txBody>
      </p:sp>
      <p:sp>
        <p:nvSpPr>
          <p:cNvPr id="105" name="Content Placeholder 3"/>
          <p:cNvSpPr>
            <a:spLocks noGrp="1"/>
          </p:cNvSpPr>
          <p:nvPr>
            <p:ph sz="half" idx="2"/>
          </p:nvPr>
        </p:nvSpPr>
        <p:spPr>
          <a:xfrm>
            <a:off x="9542300" y="1561193"/>
            <a:ext cx="2190521" cy="4351338"/>
          </a:xfrm>
        </p:spPr>
        <p:txBody>
          <a:bodyPr>
            <a:normAutofit/>
          </a:bodyPr>
          <a:lstStyle/>
          <a:p>
            <a:r>
              <a:rPr lang="en-US" sz="1600" dirty="0"/>
              <a:t>3 Dimension (Crossline, Inline, Time)</a:t>
            </a:r>
          </a:p>
          <a:p>
            <a:r>
              <a:rPr lang="en-US" sz="1600" dirty="0"/>
              <a:t>Interpreted fault for 10 </a:t>
            </a:r>
            <a:r>
              <a:rPr lang="en-US" sz="1600" dirty="0" err="1"/>
              <a:t>Inlines</a:t>
            </a:r>
            <a:r>
              <a:rPr lang="en-US" sz="1600" dirty="0"/>
              <a:t> and 10 Crosslines</a:t>
            </a:r>
          </a:p>
          <a:p>
            <a:r>
              <a:rPr lang="en-US" sz="1600" dirty="0"/>
              <a:t>Original labeled samples =101 000 </a:t>
            </a:r>
          </a:p>
          <a:p>
            <a:r>
              <a:rPr lang="en-US" sz="1600" b="1" i="1" dirty="0"/>
              <a:t>Synthetic</a:t>
            </a:r>
            <a:r>
              <a:rPr lang="en-US" sz="1600" dirty="0"/>
              <a:t> samples =101 000</a:t>
            </a:r>
          </a:p>
          <a:p>
            <a:r>
              <a:rPr lang="en-US" sz="1600" dirty="0"/>
              <a:t>Total labeled samples = 202 000</a:t>
            </a:r>
          </a:p>
          <a:p>
            <a:r>
              <a:rPr lang="en-US" sz="1600" dirty="0"/>
              <a:t>80 % for training &amp; 20 % for testing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479389" y="1392095"/>
            <a:ext cx="1870545" cy="272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2 Hidden </a:t>
            </a:r>
            <a:r>
              <a:rPr lang="en-US" sz="1200" dirty="0"/>
              <a:t>layers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626068" y="5738117"/>
            <a:ext cx="2360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***1 sample = 40 x 40 in  </a:t>
            </a:r>
          </a:p>
          <a:p>
            <a:r>
              <a:rPr lang="en-US" sz="1400" i="1" dirty="0"/>
              <a:t>                            matrix</a:t>
            </a:r>
          </a:p>
        </p:txBody>
      </p:sp>
      <p:grpSp>
        <p:nvGrpSpPr>
          <p:cNvPr id="121" name="Group 120"/>
          <p:cNvGrpSpPr>
            <a:grpSpLocks noChangeAspect="1"/>
          </p:cNvGrpSpPr>
          <p:nvPr/>
        </p:nvGrpSpPr>
        <p:grpSpPr>
          <a:xfrm>
            <a:off x="9753911" y="-50183"/>
            <a:ext cx="2438089" cy="1657118"/>
            <a:chOff x="63598" y="332656"/>
            <a:chExt cx="9000000" cy="6117111"/>
          </a:xfrm>
        </p:grpSpPr>
        <p:pic>
          <p:nvPicPr>
            <p:cNvPr id="122" name="Picture 121"/>
            <p:cNvPicPr>
              <a:picLocks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5" t="9570" r="9280" b="11352"/>
            <a:stretch>
              <a:fillRect/>
            </a:stretch>
          </p:blipFill>
          <p:spPr bwMode="auto">
            <a:xfrm>
              <a:off x="63598" y="332656"/>
              <a:ext cx="9000000" cy="6117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3" name="Straight Arrow Connector 122"/>
            <p:cNvCxnSpPr/>
            <p:nvPr/>
          </p:nvCxnSpPr>
          <p:spPr>
            <a:xfrm flipH="1">
              <a:off x="2123728" y="1844824"/>
              <a:ext cx="2592288" cy="100811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4716016" y="1844824"/>
              <a:ext cx="1584176" cy="59400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4716016" y="1844824"/>
              <a:ext cx="0" cy="136815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03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4E0453C-5EAC-49DA-961A-B93CC4F3FE0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8" t="17269" r="20653" b="27295"/>
          <a:stretch>
            <a:fillRect/>
          </a:stretch>
        </p:blipFill>
        <p:spPr bwMode="auto">
          <a:xfrm>
            <a:off x="6095202" y="1626611"/>
            <a:ext cx="5665710" cy="45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039BBE-B282-4527-BE37-5174B8645F54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8" t="17269" r="20653" b="27295"/>
          <a:stretch/>
        </p:blipFill>
        <p:spPr bwMode="auto">
          <a:xfrm>
            <a:off x="6095203" y="1626610"/>
            <a:ext cx="5665710" cy="45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Accuracy: 71 %</a:t>
            </a:r>
          </a:p>
          <a:p>
            <a:r>
              <a:rPr lang="en-US" dirty="0"/>
              <a:t>Cost Function : 0.102 </a:t>
            </a:r>
          </a:p>
          <a:p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980612"/>
              </p:ext>
            </p:extLst>
          </p:nvPr>
        </p:nvGraphicFramePr>
        <p:xfrm>
          <a:off x="459177" y="2413591"/>
          <a:ext cx="5486397" cy="3384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8291" y="5912531"/>
            <a:ext cx="170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Iterations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4442" y="4062880"/>
            <a:ext cx="1705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Accuracy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6714" y="2944873"/>
            <a:ext cx="1705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97 % Train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75369" y="2413591"/>
            <a:ext cx="174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Training </a:t>
            </a:r>
            <a:r>
              <a:rPr lang="en-US" i="1"/>
              <a:t>Results 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29654" y="4245976"/>
            <a:ext cx="1705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Cost Function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09741" y="5247757"/>
            <a:ext cx="1685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100" i="1" dirty="0"/>
              <a:t>0.0301 Train</a:t>
            </a:r>
            <a:endParaRPr lang="en-US" sz="1100" i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29340" y="3736862"/>
            <a:ext cx="43012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29340" y="5113586"/>
            <a:ext cx="43012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92466" y="4177937"/>
            <a:ext cx="274108" cy="37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92466" y="4394783"/>
            <a:ext cx="274108" cy="375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8753" y="5876428"/>
            <a:ext cx="174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Running time =1 hour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890745" y="1179125"/>
            <a:ext cx="1870545" cy="272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Prediction of Crossline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5DED875-DDBF-4E7F-AA7D-8FA9E55310A9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8" t="17269" r="20653" b="27295"/>
          <a:stretch>
            <a:fillRect/>
          </a:stretch>
        </p:blipFill>
        <p:spPr bwMode="auto">
          <a:xfrm>
            <a:off x="6095202" y="1626611"/>
            <a:ext cx="5665710" cy="459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4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Accuracy: 71 %</a:t>
            </a:r>
          </a:p>
          <a:p>
            <a:r>
              <a:rPr lang="en-US" dirty="0"/>
              <a:t>Cost Function : 0.102 </a:t>
            </a:r>
          </a:p>
          <a:p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459177" y="2413591"/>
          <a:ext cx="5486397" cy="3384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8291" y="5912531"/>
            <a:ext cx="170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Iterations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4442" y="4062880"/>
            <a:ext cx="1705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Accuracy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6714" y="2944873"/>
            <a:ext cx="1705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97 % Train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75369" y="2413591"/>
            <a:ext cx="174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Training </a:t>
            </a:r>
            <a:r>
              <a:rPr lang="en-US" i="1"/>
              <a:t>Results 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629654" y="4245976"/>
            <a:ext cx="1705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Cost Function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09741" y="5247757"/>
            <a:ext cx="1685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100" i="1" dirty="0"/>
              <a:t>0.0301 Train</a:t>
            </a:r>
            <a:endParaRPr lang="en-US" sz="1100" i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29340" y="3736862"/>
            <a:ext cx="430124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29340" y="5113586"/>
            <a:ext cx="43012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92466" y="4177937"/>
            <a:ext cx="274108" cy="37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92466" y="4394783"/>
            <a:ext cx="274108" cy="375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8753" y="5876428"/>
            <a:ext cx="174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Running time =1 hour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890745" y="1179125"/>
            <a:ext cx="1870545" cy="272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Prediction of Crossline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547FC6-635E-4A46-A740-CC381FC83A9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2" t="16464" r="27719" b="17174"/>
          <a:stretch/>
        </p:blipFill>
        <p:spPr>
          <a:xfrm>
            <a:off x="7255933" y="1564369"/>
            <a:ext cx="3784600" cy="46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65E3B-ECAB-4C3B-99DD-AA844CC1D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1" y="1426634"/>
            <a:ext cx="6485467" cy="4864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032" y="183904"/>
            <a:ext cx="8984233" cy="2127496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</a:t>
            </a:r>
            <a:br>
              <a:rPr lang="en-US" sz="6600" dirty="0"/>
            </a:br>
            <a:endParaRPr lang="en-US" sz="6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EEE51-0113-414E-A8FB-6F6CDC82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118" y="2057400"/>
            <a:ext cx="5042682" cy="30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3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2">
      <a:dk1>
        <a:srgbClr val="000000"/>
      </a:dk1>
      <a:lt1>
        <a:sysClr val="window" lastClr="FFFFFF"/>
      </a:lt1>
      <a:dk2>
        <a:srgbClr val="575756"/>
      </a:dk2>
      <a:lt2>
        <a:srgbClr val="EDEDED"/>
      </a:lt2>
      <a:accent1>
        <a:srgbClr val="009A7C"/>
      </a:accent1>
      <a:accent2>
        <a:srgbClr val="8E1859"/>
      </a:accent2>
      <a:accent3>
        <a:srgbClr val="9FB3C3"/>
      </a:accent3>
      <a:accent4>
        <a:srgbClr val="C79923"/>
      </a:accent4>
      <a:accent5>
        <a:srgbClr val="68B5E4"/>
      </a:accent5>
      <a:accent6>
        <a:srgbClr val="27275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211</Words>
  <Application>Microsoft Office PowerPoint</Application>
  <PresentationFormat>Widescreen</PresentationFormat>
  <Paragraphs>58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Office Theme</vt:lpstr>
      <vt:lpstr>Custom Design</vt:lpstr>
      <vt:lpstr>1_Custom Design</vt:lpstr>
      <vt:lpstr>PowerPoint Presentation</vt:lpstr>
      <vt:lpstr>Significance of the Topic</vt:lpstr>
      <vt:lpstr>Fault detection in Seismic using  Machine Learning</vt:lpstr>
      <vt:lpstr>Results</vt:lpstr>
      <vt:lpstr>Results</vt:lpstr>
      <vt:lpstr>THANK YOU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Fahrid van Uitert</dc:creator>
  <cp:lastModifiedBy>Shivaji Maitra</cp:lastModifiedBy>
  <cp:revision>195</cp:revision>
  <dcterms:created xsi:type="dcterms:W3CDTF">2015-12-09T13:34:49Z</dcterms:created>
  <dcterms:modified xsi:type="dcterms:W3CDTF">2019-02-24T07:27:20Z</dcterms:modified>
</cp:coreProperties>
</file>